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3" r:id="rId2"/>
    <p:sldMasterId id="2147483652" r:id="rId3"/>
    <p:sldMasterId id="2147484418" r:id="rId4"/>
    <p:sldMasterId id="2147484446" r:id="rId5"/>
    <p:sldMasterId id="2147484459" r:id="rId6"/>
    <p:sldMasterId id="2147484471" r:id="rId7"/>
    <p:sldMasterId id="2147484495" r:id="rId8"/>
    <p:sldMasterId id="2147484499" r:id="rId9"/>
    <p:sldMasterId id="2147484523" r:id="rId10"/>
    <p:sldMasterId id="2147484526" r:id="rId11"/>
    <p:sldMasterId id="2147484530" r:id="rId12"/>
    <p:sldMasterId id="2147484559" r:id="rId13"/>
    <p:sldMasterId id="2147484573" r:id="rId14"/>
    <p:sldMasterId id="2147484612" r:id="rId15"/>
    <p:sldMasterId id="2147484629" r:id="rId16"/>
    <p:sldMasterId id="2147484653" r:id="rId17"/>
    <p:sldMasterId id="2147484667" r:id="rId18"/>
    <p:sldMasterId id="2147484707" r:id="rId19"/>
    <p:sldMasterId id="2147484746" r:id="rId20"/>
    <p:sldMasterId id="2147484771" r:id="rId21"/>
    <p:sldMasterId id="2147484831" r:id="rId22"/>
    <p:sldMasterId id="2147484843" r:id="rId23"/>
    <p:sldMasterId id="2147484869" r:id="rId24"/>
    <p:sldMasterId id="2147484881" r:id="rId25"/>
    <p:sldMasterId id="2147484931" r:id="rId26"/>
    <p:sldMasterId id="2147484979" r:id="rId27"/>
    <p:sldMasterId id="2147485003" r:id="rId28"/>
    <p:sldMasterId id="2147485016" r:id="rId29"/>
    <p:sldMasterId id="2147485031" r:id="rId30"/>
    <p:sldMasterId id="2147485043" r:id="rId31"/>
    <p:sldMasterId id="2147485055" r:id="rId32"/>
    <p:sldMasterId id="2147485069" r:id="rId33"/>
    <p:sldMasterId id="2147485081" r:id="rId34"/>
    <p:sldMasterId id="2147485093" r:id="rId35"/>
    <p:sldMasterId id="2147485105" r:id="rId36"/>
  </p:sldMasterIdLst>
  <p:notesMasterIdLst>
    <p:notesMasterId r:id="rId172"/>
  </p:notesMasterIdLst>
  <p:sldIdLst>
    <p:sldId id="291" r:id="rId37"/>
    <p:sldId id="475" r:id="rId38"/>
    <p:sldId id="613" r:id="rId39"/>
    <p:sldId id="4095" r:id="rId40"/>
    <p:sldId id="618" r:id="rId41"/>
    <p:sldId id="619" r:id="rId42"/>
    <p:sldId id="637" r:id="rId43"/>
    <p:sldId id="4034" r:id="rId44"/>
    <p:sldId id="3678" r:id="rId45"/>
    <p:sldId id="4094" r:id="rId46"/>
    <p:sldId id="3685" r:id="rId47"/>
    <p:sldId id="3686" r:id="rId48"/>
    <p:sldId id="3693" r:id="rId49"/>
    <p:sldId id="3687" r:id="rId50"/>
    <p:sldId id="3688" r:id="rId51"/>
    <p:sldId id="487" r:id="rId52"/>
    <p:sldId id="2591" r:id="rId53"/>
    <p:sldId id="2592" r:id="rId54"/>
    <p:sldId id="548" r:id="rId55"/>
    <p:sldId id="578" r:id="rId56"/>
    <p:sldId id="579" r:id="rId57"/>
    <p:sldId id="549" r:id="rId58"/>
    <p:sldId id="2593" r:id="rId59"/>
    <p:sldId id="609" r:id="rId60"/>
    <p:sldId id="278" r:id="rId61"/>
    <p:sldId id="553" r:id="rId62"/>
    <p:sldId id="283" r:id="rId63"/>
    <p:sldId id="280" r:id="rId64"/>
    <p:sldId id="282" r:id="rId65"/>
    <p:sldId id="287" r:id="rId66"/>
    <p:sldId id="544" r:id="rId67"/>
    <p:sldId id="467" r:id="rId68"/>
    <p:sldId id="519" r:id="rId69"/>
    <p:sldId id="518" r:id="rId70"/>
    <p:sldId id="3673" r:id="rId71"/>
    <p:sldId id="520" r:id="rId72"/>
    <p:sldId id="517" r:id="rId73"/>
    <p:sldId id="461" r:id="rId74"/>
    <p:sldId id="4035" r:id="rId75"/>
    <p:sldId id="3692" r:id="rId76"/>
    <p:sldId id="3691" r:id="rId77"/>
    <p:sldId id="3671" r:id="rId78"/>
    <p:sldId id="502" r:id="rId79"/>
    <p:sldId id="590" r:id="rId80"/>
    <p:sldId id="591" r:id="rId81"/>
    <p:sldId id="391" r:id="rId82"/>
    <p:sldId id="504" r:id="rId83"/>
    <p:sldId id="606" r:id="rId84"/>
    <p:sldId id="607" r:id="rId85"/>
    <p:sldId id="580" r:id="rId86"/>
    <p:sldId id="312" r:id="rId87"/>
    <p:sldId id="582" r:id="rId88"/>
    <p:sldId id="583" r:id="rId89"/>
    <p:sldId id="584" r:id="rId90"/>
    <p:sldId id="586" r:id="rId91"/>
    <p:sldId id="587" r:id="rId92"/>
    <p:sldId id="625" r:id="rId93"/>
    <p:sldId id="626" r:id="rId94"/>
    <p:sldId id="5569"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506" r:id="rId114"/>
    <p:sldId id="5570" r:id="rId115"/>
    <p:sldId id="341" r:id="rId116"/>
    <p:sldId id="5571" r:id="rId117"/>
    <p:sldId id="5572" r:id="rId118"/>
    <p:sldId id="5573" r:id="rId119"/>
    <p:sldId id="279" r:id="rId120"/>
    <p:sldId id="752" r:id="rId121"/>
    <p:sldId id="753" r:id="rId122"/>
    <p:sldId id="5574" r:id="rId123"/>
    <p:sldId id="281" r:id="rId124"/>
    <p:sldId id="327" r:id="rId125"/>
    <p:sldId id="5575" r:id="rId126"/>
    <p:sldId id="754" r:id="rId127"/>
    <p:sldId id="284" r:id="rId128"/>
    <p:sldId id="5576" r:id="rId129"/>
    <p:sldId id="285" r:id="rId130"/>
    <p:sldId id="286" r:id="rId131"/>
    <p:sldId id="5577" r:id="rId132"/>
    <p:sldId id="288" r:id="rId133"/>
    <p:sldId id="5578" r:id="rId134"/>
    <p:sldId id="435" r:id="rId135"/>
    <p:sldId id="436" r:id="rId136"/>
    <p:sldId id="437" r:id="rId137"/>
    <p:sldId id="438" r:id="rId138"/>
    <p:sldId id="439" r:id="rId139"/>
    <p:sldId id="440" r:id="rId140"/>
    <p:sldId id="441" r:id="rId141"/>
    <p:sldId id="442" r:id="rId142"/>
    <p:sldId id="443" r:id="rId143"/>
    <p:sldId id="444" r:id="rId144"/>
    <p:sldId id="491" r:id="rId145"/>
    <p:sldId id="445" r:id="rId146"/>
    <p:sldId id="661" r:id="rId147"/>
    <p:sldId id="447" r:id="rId148"/>
    <p:sldId id="448" r:id="rId149"/>
    <p:sldId id="449" r:id="rId150"/>
    <p:sldId id="450" r:id="rId151"/>
    <p:sldId id="451" r:id="rId152"/>
    <p:sldId id="452" r:id="rId153"/>
    <p:sldId id="4032" r:id="rId154"/>
    <p:sldId id="600" r:id="rId155"/>
    <p:sldId id="669" r:id="rId156"/>
    <p:sldId id="3681" r:id="rId157"/>
    <p:sldId id="3680" r:id="rId158"/>
    <p:sldId id="602" r:id="rId159"/>
    <p:sldId id="603" r:id="rId160"/>
    <p:sldId id="702" r:id="rId161"/>
    <p:sldId id="703" r:id="rId162"/>
    <p:sldId id="704" r:id="rId163"/>
    <p:sldId id="705" r:id="rId164"/>
    <p:sldId id="3683" r:id="rId165"/>
    <p:sldId id="3676" r:id="rId166"/>
    <p:sldId id="4033" r:id="rId167"/>
    <p:sldId id="3677" r:id="rId168"/>
    <p:sldId id="3674" r:id="rId169"/>
    <p:sldId id="309" r:id="rId170"/>
    <p:sldId id="588" r:id="rId1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4"/>
    <p:restoredTop sz="74109" autoAdjust="0"/>
  </p:normalViewPr>
  <p:slideViewPr>
    <p:cSldViewPr>
      <p:cViewPr varScale="1">
        <p:scale>
          <a:sx n="88" d="100"/>
          <a:sy n="88" d="100"/>
        </p:scale>
        <p:origin x="184"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2"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Grading</c:v>
                </c:pt>
              </c:strCache>
            </c:strRef>
          </c:tx>
          <c:cat>
            <c:strRef>
              <c:f>Sheet1!$A$2:$A$4</c:f>
              <c:strCache>
                <c:ptCount val="3"/>
                <c:pt idx="0">
                  <c:v>القراءات</c:v>
                </c:pt>
                <c:pt idx="1">
                  <c:v>الإمتحان </c:v>
                </c:pt>
                <c:pt idx="2">
                  <c:v>المشروع</c:v>
                </c:pt>
              </c:strCache>
            </c:strRef>
          </c:cat>
          <c:val>
            <c:numRef>
              <c:f>Sheet1!$B$2:$B$4</c:f>
              <c:numCache>
                <c:formatCode>General</c:formatCode>
                <c:ptCount val="3"/>
                <c:pt idx="0">
                  <c:v>33.300000000000004</c:v>
                </c:pt>
                <c:pt idx="1">
                  <c:v>33.300000000000004</c:v>
                </c:pt>
                <c:pt idx="2">
                  <c:v>33.300000000000004</c:v>
                </c:pt>
              </c:numCache>
            </c:numRef>
          </c:val>
          <c:extLst>
            <c:ext xmlns:c16="http://schemas.microsoft.com/office/drawing/2014/chart" uri="{C3380CC4-5D6E-409C-BE32-E72D297353CC}">
              <c16:uniqueId val="{00000000-7D24-5C40-934B-166B86B02E92}"/>
            </c:ext>
          </c:extLst>
        </c:ser>
        <c:dLbls>
          <c:showLegendKey val="0"/>
          <c:showVal val="0"/>
          <c:showCatName val="0"/>
          <c:showSerName val="0"/>
          <c:showPercent val="0"/>
          <c:showBubbleSize val="0"/>
          <c:showLeaderLines val="0"/>
        </c:dLbls>
        <c:firstSliceAng val="0"/>
      </c:pieChart>
    </c:plotArea>
    <c:legend>
      <c:legendPos val="r"/>
      <c:legendEntry>
        <c:idx val="0"/>
        <c:txPr>
          <a:bodyPr/>
          <a:lstStyle/>
          <a:p>
            <a:pPr rtl="0">
              <a:defRPr sz="3600"/>
            </a:pPr>
            <a:endParaRPr lang="en-US"/>
          </a:p>
        </c:txPr>
      </c:legendEntry>
      <c:overlay val="0"/>
      <c:txPr>
        <a:bodyPr/>
        <a:lstStyle/>
        <a:p>
          <a:pPr rtl="1">
            <a:defRPr sz="3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97BBF25-F3D9-F047-B42E-BE759EF14539}" type="presOf" srcId="{9B961BEE-61FD-9748-A116-4C3B1D4073FD}" destId="{74A7384E-D96E-934D-93A9-3C5A7AC858E8}" srcOrd="1" destOrd="0" presId="urn:microsoft.com/office/officeart/2005/8/layout/cycle8"/>
    <dgm:cxn modelId="{B3E8002E-A0F1-644F-9000-5DB6635BC411}" type="presOf" srcId="{9B961BEE-61FD-9748-A116-4C3B1D4073FD}" destId="{FFC3DE2D-85AC-4543-B9DC-ACB30E1980C0}"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43BBAD6D-7581-0B4E-8DB5-1E333323BA8F}" type="presOf" srcId="{1F21BF9B-6776-F140-9D50-77C7E4D80BAA}" destId="{7A166BC1-70A1-CB41-91FC-DEA5C965C754}" srcOrd="1" destOrd="0" presId="urn:microsoft.com/office/officeart/2005/8/layout/cycle8"/>
    <dgm:cxn modelId="{9FE9F27F-A1E2-8447-BEDA-E070DAB31085}" type="presOf" srcId="{1F21BF9B-6776-F140-9D50-77C7E4D80BAA}" destId="{3FACD334-3860-A440-B762-3CDADB7FED8F}" srcOrd="0" destOrd="0" presId="urn:microsoft.com/office/officeart/2005/8/layout/cycle8"/>
    <dgm:cxn modelId="{0424CCA5-98F9-0849-8C02-893BBF3EFF19}"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09AA4CBD-64D6-D942-9B43-A93B180643A2}" type="presOf" srcId="{875183EF-D2F5-EC4A-A91B-C3FD0B91F919}" destId="{458FFA73-ACB9-C045-A650-F56F40CD6389}"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F33361E3-58E6-4241-8F8D-4E12ECC5D5FB}" type="presOf" srcId="{DC5C5F89-2434-6449-9A9E-AB04088C705C}" destId="{91241C51-7CC8-7844-BB2E-19BC6F6AE49C}" srcOrd="0" destOrd="0" presId="urn:microsoft.com/office/officeart/2005/8/layout/cycle8"/>
    <dgm:cxn modelId="{0BCD5365-8AFA-0247-A7B9-D470D024171B}" type="presParOf" srcId="{91241C51-7CC8-7844-BB2E-19BC6F6AE49C}" destId="{FC1D4568-311C-6740-AC46-EC5D36084525}" srcOrd="0" destOrd="0" presId="urn:microsoft.com/office/officeart/2005/8/layout/cycle8"/>
    <dgm:cxn modelId="{7B50AAB2-5BD5-F04A-8E68-918E92108EF9}" type="presParOf" srcId="{91241C51-7CC8-7844-BB2E-19BC6F6AE49C}" destId="{F01274D0-9448-914A-BE4C-57A7DB12C52E}" srcOrd="1" destOrd="0" presId="urn:microsoft.com/office/officeart/2005/8/layout/cycle8"/>
    <dgm:cxn modelId="{FE6443EC-8F20-9841-9E84-83B94DB32E80}" type="presParOf" srcId="{91241C51-7CC8-7844-BB2E-19BC6F6AE49C}" destId="{EDFF9B9D-C378-4344-A308-C6E5878722E2}" srcOrd="2" destOrd="0" presId="urn:microsoft.com/office/officeart/2005/8/layout/cycle8"/>
    <dgm:cxn modelId="{254C9CB7-E324-1F4E-8950-E71F50EDFC67}" type="presParOf" srcId="{91241C51-7CC8-7844-BB2E-19BC6F6AE49C}" destId="{458FFA73-ACB9-C045-A650-F56F40CD6389}" srcOrd="3" destOrd="0" presId="urn:microsoft.com/office/officeart/2005/8/layout/cycle8"/>
    <dgm:cxn modelId="{D1C7D645-DAEC-9347-A41E-7F81BB179FF2}" type="presParOf" srcId="{91241C51-7CC8-7844-BB2E-19BC6F6AE49C}" destId="{3FACD334-3860-A440-B762-3CDADB7FED8F}" srcOrd="4" destOrd="0" presId="urn:microsoft.com/office/officeart/2005/8/layout/cycle8"/>
    <dgm:cxn modelId="{D56FEF86-822A-3240-BEE6-0C1701F6F278}" type="presParOf" srcId="{91241C51-7CC8-7844-BB2E-19BC6F6AE49C}" destId="{850A5E3B-AA7E-174E-9333-10A12DE29C0C}" srcOrd="5" destOrd="0" presId="urn:microsoft.com/office/officeart/2005/8/layout/cycle8"/>
    <dgm:cxn modelId="{B845BBCC-543F-2640-AF0D-EBB3E67F5961}" type="presParOf" srcId="{91241C51-7CC8-7844-BB2E-19BC6F6AE49C}" destId="{EE494998-9D0F-F04B-B77A-594C2E14B72D}" srcOrd="6" destOrd="0" presId="urn:microsoft.com/office/officeart/2005/8/layout/cycle8"/>
    <dgm:cxn modelId="{921AA019-407A-4C43-862C-0D4173350F3E}" type="presParOf" srcId="{91241C51-7CC8-7844-BB2E-19BC6F6AE49C}" destId="{7A166BC1-70A1-CB41-91FC-DEA5C965C754}" srcOrd="7" destOrd="0" presId="urn:microsoft.com/office/officeart/2005/8/layout/cycle8"/>
    <dgm:cxn modelId="{5AA0C268-C54C-0841-B4CF-5016B49DBAAA}" type="presParOf" srcId="{91241C51-7CC8-7844-BB2E-19BC6F6AE49C}" destId="{FFC3DE2D-85AC-4543-B9DC-ACB30E1980C0}" srcOrd="8" destOrd="0" presId="urn:microsoft.com/office/officeart/2005/8/layout/cycle8"/>
    <dgm:cxn modelId="{57ECEE52-D7A5-5845-92BE-61878BCEDA7A}" type="presParOf" srcId="{91241C51-7CC8-7844-BB2E-19BC6F6AE49C}" destId="{478E5E78-C29A-3347-899C-01AB2344096A}" srcOrd="9" destOrd="0" presId="urn:microsoft.com/office/officeart/2005/8/layout/cycle8"/>
    <dgm:cxn modelId="{FF5DC9DE-6370-BB4F-960E-9652795D5640}" type="presParOf" srcId="{91241C51-7CC8-7844-BB2E-19BC6F6AE49C}" destId="{E2AE3841-E19F-2A4E-9243-2FC53FA34476}" srcOrd="10" destOrd="0" presId="urn:microsoft.com/office/officeart/2005/8/layout/cycle8"/>
    <dgm:cxn modelId="{15003AD7-46E1-8843-9984-D9DC5647D20D}" type="presParOf" srcId="{91241C51-7CC8-7844-BB2E-19BC6F6AE49C}" destId="{74A7384E-D96E-934D-93A9-3C5A7AC858E8}" srcOrd="11" destOrd="0" presId="urn:microsoft.com/office/officeart/2005/8/layout/cycle8"/>
    <dgm:cxn modelId="{FB6123AD-DD5F-3544-997D-D70BFF5638B6}" type="presParOf" srcId="{91241C51-7CC8-7844-BB2E-19BC6F6AE49C}" destId="{8C037EDF-6463-F74E-86D5-3FB03649B4C1}" srcOrd="12" destOrd="0" presId="urn:microsoft.com/office/officeart/2005/8/layout/cycle8"/>
    <dgm:cxn modelId="{98621A55-1BA8-8E41-B07A-50D7285BF2F9}" type="presParOf" srcId="{91241C51-7CC8-7844-BB2E-19BC6F6AE49C}" destId="{FE000ED5-A33D-8249-976E-B417B8F6CBCE}" srcOrd="13" destOrd="0" presId="urn:microsoft.com/office/officeart/2005/8/layout/cycle8"/>
    <dgm:cxn modelId="{965552FB-3FB4-FB42-B237-9F7BCBFF67CE}"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ar-JO" sz="2800" b="1" dirty="0">
              <a:latin typeface="Arial"/>
              <a:cs typeface="Arial"/>
            </a:rPr>
            <a:t>حركي</a:t>
          </a:r>
          <a:br>
            <a:rPr lang="en-US" sz="2800" b="1" dirty="0">
              <a:latin typeface="Arial"/>
              <a:cs typeface="Arial"/>
            </a:rPr>
          </a:br>
          <a:r>
            <a:rPr lang="en-US" sz="2800" b="1" dirty="0">
              <a:latin typeface="Arial"/>
              <a:cs typeface="Arial"/>
            </a:rPr>
            <a:t>(</a:t>
          </a:r>
          <a:r>
            <a:rPr lang="ar-JO" sz="2800" b="1" dirty="0">
              <a:latin typeface="Arial"/>
              <a:cs typeface="Arial"/>
            </a:rPr>
            <a:t>اليدين</a:t>
          </a:r>
          <a:r>
            <a:rPr lang="en-US" sz="2800" b="1" dirty="0">
              <a:latin typeface="Arial"/>
              <a:cs typeface="Arial"/>
            </a:rPr>
            <a:t>)</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ar-JO" sz="3200" b="1" dirty="0">
              <a:latin typeface="Arial"/>
              <a:cs typeface="Arial"/>
            </a:rPr>
            <a:t>سمعي</a:t>
          </a:r>
          <a:br>
            <a:rPr lang="en-US" sz="3200" b="1" dirty="0">
              <a:latin typeface="Arial"/>
              <a:cs typeface="Arial"/>
            </a:rPr>
          </a:br>
          <a:r>
            <a:rPr lang="en-US" sz="3200" b="1" dirty="0">
              <a:latin typeface="Arial"/>
              <a:cs typeface="Arial"/>
            </a:rPr>
            <a:t>(</a:t>
          </a:r>
          <a:r>
            <a:rPr lang="ar-JO" sz="3200" b="1" dirty="0">
              <a:latin typeface="Arial"/>
              <a:cs typeface="Arial"/>
            </a:rPr>
            <a:t>الأذنين</a:t>
          </a:r>
          <a:r>
            <a:rPr lang="en-US" sz="3200" b="1" dirty="0">
              <a:latin typeface="Arial"/>
              <a:cs typeface="Arial"/>
            </a:rPr>
            <a:t>)</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ar-JO" sz="3200" b="1" dirty="0">
              <a:latin typeface="Arial"/>
              <a:cs typeface="Arial"/>
            </a:rPr>
            <a:t>بصري</a:t>
          </a:r>
          <a:r>
            <a:rPr lang="en-US" sz="3200" b="1" dirty="0">
              <a:latin typeface="Arial"/>
              <a:cs typeface="Arial"/>
            </a:rPr>
            <a:t> </a:t>
          </a:r>
          <a:br>
            <a:rPr lang="en-US" sz="3200" b="1" dirty="0">
              <a:latin typeface="Arial"/>
              <a:cs typeface="Arial"/>
            </a:rPr>
          </a:br>
          <a:r>
            <a:rPr lang="en-US" sz="3200" b="1" dirty="0">
              <a:latin typeface="Arial"/>
              <a:cs typeface="Arial"/>
            </a:rPr>
            <a:t>(</a:t>
          </a:r>
          <a:r>
            <a:rPr lang="ar-JO" sz="3200" b="1" dirty="0">
              <a:latin typeface="Arial"/>
              <a:cs typeface="Arial"/>
            </a:rPr>
            <a:t>العينين</a:t>
          </a:r>
          <a:r>
            <a:rPr lang="en-US" sz="3200" b="1" dirty="0">
              <a:latin typeface="Arial"/>
              <a:cs typeface="Arial"/>
            </a:rPr>
            <a:t>)</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AE1DB70B-04EE-374E-9005-CA6D88DDFF3B}" type="presOf" srcId="{DC5C5F89-2434-6449-9A9E-AB04088C705C}" destId="{91241C51-7CC8-7844-BB2E-19BC6F6AE49C}"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9B535256-340C-9649-9C99-4561F3963381}" type="presOf" srcId="{9B961BEE-61FD-9748-A116-4C3B1D4073FD}" destId="{FFC3DE2D-85AC-4543-B9DC-ACB30E1980C0}" srcOrd="0" destOrd="0" presId="urn:microsoft.com/office/officeart/2005/8/layout/cycle8"/>
    <dgm:cxn modelId="{D2A7CC5F-3DD0-694D-85BE-4C9B219D94AF}" type="presOf" srcId="{1F21BF9B-6776-F140-9D50-77C7E4D80BAA}" destId="{3FACD334-3860-A440-B762-3CDADB7FED8F}" srcOrd="0" destOrd="0" presId="urn:microsoft.com/office/officeart/2005/8/layout/cycle8"/>
    <dgm:cxn modelId="{D4B8B7A0-64EE-074F-B280-B875DE03F520}" type="presOf" srcId="{875183EF-D2F5-EC4A-A91B-C3FD0B91F919}" destId="{458FFA73-ACB9-C045-A650-F56F40CD6389}" srcOrd="1" destOrd="0" presId="urn:microsoft.com/office/officeart/2005/8/layout/cycle8"/>
    <dgm:cxn modelId="{66D089AD-6119-4046-88BA-CBC9C2BCF462}"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4D121AB6-DBDC-D343-97F0-2C47D54CCBCD}"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659EB7FF-DC05-B245-BACF-95392276635D}" type="presOf" srcId="{1F21BF9B-6776-F140-9D50-77C7E4D80BAA}" destId="{7A166BC1-70A1-CB41-91FC-DEA5C965C754}" srcOrd="1" destOrd="0" presId="urn:microsoft.com/office/officeart/2005/8/layout/cycle8"/>
    <dgm:cxn modelId="{AB74ADD7-397E-244A-BC71-184F801E5A75}" type="presParOf" srcId="{91241C51-7CC8-7844-BB2E-19BC6F6AE49C}" destId="{FC1D4568-311C-6740-AC46-EC5D36084525}" srcOrd="0" destOrd="0" presId="urn:microsoft.com/office/officeart/2005/8/layout/cycle8"/>
    <dgm:cxn modelId="{03FA1A19-C19B-B244-B28F-EC1CE033FF23}" type="presParOf" srcId="{91241C51-7CC8-7844-BB2E-19BC6F6AE49C}" destId="{F01274D0-9448-914A-BE4C-57A7DB12C52E}" srcOrd="1" destOrd="0" presId="urn:microsoft.com/office/officeart/2005/8/layout/cycle8"/>
    <dgm:cxn modelId="{4A9A5130-31BB-AA46-98D0-3895A08DFA50}" type="presParOf" srcId="{91241C51-7CC8-7844-BB2E-19BC6F6AE49C}" destId="{EDFF9B9D-C378-4344-A308-C6E5878722E2}" srcOrd="2" destOrd="0" presId="urn:microsoft.com/office/officeart/2005/8/layout/cycle8"/>
    <dgm:cxn modelId="{4A5765DC-B3D0-0048-9CD2-FAA3771B2BC5}" type="presParOf" srcId="{91241C51-7CC8-7844-BB2E-19BC6F6AE49C}" destId="{458FFA73-ACB9-C045-A650-F56F40CD6389}" srcOrd="3" destOrd="0" presId="urn:microsoft.com/office/officeart/2005/8/layout/cycle8"/>
    <dgm:cxn modelId="{6C9ED517-0818-9D40-8E33-CC30190476A7}" type="presParOf" srcId="{91241C51-7CC8-7844-BB2E-19BC6F6AE49C}" destId="{3FACD334-3860-A440-B762-3CDADB7FED8F}" srcOrd="4" destOrd="0" presId="urn:microsoft.com/office/officeart/2005/8/layout/cycle8"/>
    <dgm:cxn modelId="{A57EF64E-3ACE-AE46-B8A2-828BD0578F4A}" type="presParOf" srcId="{91241C51-7CC8-7844-BB2E-19BC6F6AE49C}" destId="{850A5E3B-AA7E-174E-9333-10A12DE29C0C}" srcOrd="5" destOrd="0" presId="urn:microsoft.com/office/officeart/2005/8/layout/cycle8"/>
    <dgm:cxn modelId="{E86F1858-4454-2241-AC01-AF4128DC158A}" type="presParOf" srcId="{91241C51-7CC8-7844-BB2E-19BC6F6AE49C}" destId="{EE494998-9D0F-F04B-B77A-594C2E14B72D}" srcOrd="6" destOrd="0" presId="urn:microsoft.com/office/officeart/2005/8/layout/cycle8"/>
    <dgm:cxn modelId="{AF2201FB-44AD-C34D-BD3A-13E08F3A4711}" type="presParOf" srcId="{91241C51-7CC8-7844-BB2E-19BC6F6AE49C}" destId="{7A166BC1-70A1-CB41-91FC-DEA5C965C754}" srcOrd="7" destOrd="0" presId="urn:microsoft.com/office/officeart/2005/8/layout/cycle8"/>
    <dgm:cxn modelId="{819CF98E-93EB-A043-A7F6-8431DEE308A2}" type="presParOf" srcId="{91241C51-7CC8-7844-BB2E-19BC6F6AE49C}" destId="{FFC3DE2D-85AC-4543-B9DC-ACB30E1980C0}" srcOrd="8" destOrd="0" presId="urn:microsoft.com/office/officeart/2005/8/layout/cycle8"/>
    <dgm:cxn modelId="{C0B67FA0-EFA7-304D-9E1A-B1079FC8228A}" type="presParOf" srcId="{91241C51-7CC8-7844-BB2E-19BC6F6AE49C}" destId="{478E5E78-C29A-3347-899C-01AB2344096A}" srcOrd="9" destOrd="0" presId="urn:microsoft.com/office/officeart/2005/8/layout/cycle8"/>
    <dgm:cxn modelId="{A2FC1C2C-39D8-3043-A255-85F489E84369}" type="presParOf" srcId="{91241C51-7CC8-7844-BB2E-19BC6F6AE49C}" destId="{E2AE3841-E19F-2A4E-9243-2FC53FA34476}" srcOrd="10" destOrd="0" presId="urn:microsoft.com/office/officeart/2005/8/layout/cycle8"/>
    <dgm:cxn modelId="{593D9B63-FC72-7B49-891E-EDF33A675E9C}" type="presParOf" srcId="{91241C51-7CC8-7844-BB2E-19BC6F6AE49C}" destId="{74A7384E-D96E-934D-93A9-3C5A7AC858E8}" srcOrd="11" destOrd="0" presId="urn:microsoft.com/office/officeart/2005/8/layout/cycle8"/>
    <dgm:cxn modelId="{6182A97A-9DF6-B14F-9591-DEAEE1E5E21A}" type="presParOf" srcId="{91241C51-7CC8-7844-BB2E-19BC6F6AE49C}" destId="{8C037EDF-6463-F74E-86D5-3FB03649B4C1}" srcOrd="12" destOrd="0" presId="urn:microsoft.com/office/officeart/2005/8/layout/cycle8"/>
    <dgm:cxn modelId="{D1DA4593-6205-1A4D-A3C8-7C2AEE760707}" type="presParOf" srcId="{91241C51-7CC8-7844-BB2E-19BC6F6AE49C}" destId="{FE000ED5-A33D-8249-976E-B417B8F6CBCE}" srcOrd="13" destOrd="0" presId="urn:microsoft.com/office/officeart/2005/8/layout/cycle8"/>
    <dgm:cxn modelId="{ABC9FD95-B410-0646-8432-748B6D4DC19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ar-JO" sz="2800" b="1" dirty="0">
              <a:latin typeface="Arial"/>
              <a:cs typeface="Arial"/>
            </a:rPr>
            <a:t>حركي</a:t>
          </a:r>
          <a:br>
            <a:rPr lang="en-US" sz="2800" b="1" dirty="0">
              <a:latin typeface="Arial"/>
              <a:cs typeface="Arial"/>
            </a:rPr>
          </a:br>
          <a:r>
            <a:rPr lang="en-US" sz="2800" b="1" dirty="0">
              <a:latin typeface="Arial"/>
              <a:cs typeface="Arial"/>
            </a:rPr>
            <a:t>(</a:t>
          </a:r>
          <a:r>
            <a:rPr lang="ar-JO" sz="2800" b="1" dirty="0">
              <a:latin typeface="Arial"/>
              <a:cs typeface="Arial"/>
            </a:rPr>
            <a:t>اليدين</a:t>
          </a:r>
          <a:r>
            <a:rPr lang="en-US" sz="2800" b="1" dirty="0">
              <a:latin typeface="Arial"/>
              <a:cs typeface="Arial"/>
            </a:rPr>
            <a:t>)</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ar-JO" sz="3200" b="1" dirty="0">
              <a:latin typeface="Arial"/>
              <a:cs typeface="Arial"/>
            </a:rPr>
            <a:t>سمعي</a:t>
          </a:r>
          <a:br>
            <a:rPr lang="en-US" sz="3200" b="1" dirty="0">
              <a:latin typeface="Arial"/>
              <a:cs typeface="Arial"/>
            </a:rPr>
          </a:br>
          <a:r>
            <a:rPr lang="en-US" sz="3200" b="1" dirty="0">
              <a:latin typeface="Arial"/>
              <a:cs typeface="Arial"/>
            </a:rPr>
            <a:t>(</a:t>
          </a:r>
          <a:r>
            <a:rPr lang="ar-JO" sz="3200" b="1" dirty="0">
              <a:latin typeface="Arial"/>
              <a:cs typeface="Arial"/>
            </a:rPr>
            <a:t>الأذنين</a:t>
          </a:r>
          <a:r>
            <a:rPr lang="en-US" sz="3200" b="1" dirty="0">
              <a:latin typeface="Arial"/>
              <a:cs typeface="Arial"/>
            </a:rPr>
            <a:t>)</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ar-JO" sz="3200" b="1" dirty="0">
              <a:latin typeface="Arial"/>
              <a:cs typeface="Arial"/>
            </a:rPr>
            <a:t>بصري</a:t>
          </a:r>
          <a:r>
            <a:rPr lang="en-US" sz="3200" b="1" dirty="0">
              <a:latin typeface="Arial"/>
              <a:cs typeface="Arial"/>
            </a:rPr>
            <a:t> </a:t>
          </a:r>
          <a:br>
            <a:rPr lang="en-US" sz="3200" b="1" dirty="0">
              <a:latin typeface="Arial"/>
              <a:cs typeface="Arial"/>
            </a:rPr>
          </a:br>
          <a:r>
            <a:rPr lang="en-US" sz="3200" b="1" dirty="0">
              <a:latin typeface="Arial"/>
              <a:cs typeface="Arial"/>
            </a:rPr>
            <a:t>(</a:t>
          </a:r>
          <a:r>
            <a:rPr lang="ar-JO" sz="3200" b="1" dirty="0">
              <a:latin typeface="Arial"/>
              <a:cs typeface="Arial"/>
            </a:rPr>
            <a:t>العينين</a:t>
          </a:r>
          <a:r>
            <a:rPr lang="en-US" sz="3200" b="1" dirty="0">
              <a:latin typeface="Arial"/>
              <a:cs typeface="Arial"/>
            </a:rPr>
            <a:t>)</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FB3830D-C74C-4847-859A-CBA2799A72DD}" type="presOf" srcId="{9B961BEE-61FD-9748-A116-4C3B1D4073FD}" destId="{FFC3DE2D-85AC-4543-B9DC-ACB30E1980C0}" srcOrd="0" destOrd="0" presId="urn:microsoft.com/office/officeart/2005/8/layout/cycle8"/>
    <dgm:cxn modelId="{F2E14E21-5EC2-3B4A-A9D5-32F9AE5AC1AC}" type="presOf" srcId="{875183EF-D2F5-EC4A-A91B-C3FD0B91F919}" destId="{458FFA73-ACB9-C045-A650-F56F40CD6389}" srcOrd="1" destOrd="0" presId="urn:microsoft.com/office/officeart/2005/8/layout/cycle8"/>
    <dgm:cxn modelId="{40BFB322-7286-8A4B-B391-5B57CD4037A2}" type="presOf" srcId="{1F21BF9B-6776-F140-9D50-77C7E4D80BAA}" destId="{3FACD334-3860-A440-B762-3CDADB7FED8F}" srcOrd="0" destOrd="0" presId="urn:microsoft.com/office/officeart/2005/8/layout/cycle8"/>
    <dgm:cxn modelId="{A452C823-6291-A749-98F3-A2D8DA3D6B9B}" type="presOf" srcId="{875183EF-D2F5-EC4A-A91B-C3FD0B91F919}" destId="{FC1D4568-311C-6740-AC46-EC5D36084525}"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3C4C1E9B-C4FA-5143-B3E8-2D4CEC095A07}" type="presOf" srcId="{1F21BF9B-6776-F140-9D50-77C7E4D80BAA}" destId="{7A166BC1-70A1-CB41-91FC-DEA5C965C754}" srcOrd="1"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DA1762B6-CEDC-B142-B292-F5A3583706B7}"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3692D7E4-8C97-AB4E-B99F-F0A52F7C3D57}" type="presOf" srcId="{DC5C5F89-2434-6449-9A9E-AB04088C705C}" destId="{91241C51-7CC8-7844-BB2E-19BC6F6AE49C}" srcOrd="0" destOrd="0" presId="urn:microsoft.com/office/officeart/2005/8/layout/cycle8"/>
    <dgm:cxn modelId="{90941B4B-88E2-674B-8438-ED4D2B44EF4E}" type="presParOf" srcId="{91241C51-7CC8-7844-BB2E-19BC6F6AE49C}" destId="{FC1D4568-311C-6740-AC46-EC5D36084525}" srcOrd="0" destOrd="0" presId="urn:microsoft.com/office/officeart/2005/8/layout/cycle8"/>
    <dgm:cxn modelId="{7A67857D-9DD8-6843-A01E-1C5D86DEEA37}" type="presParOf" srcId="{91241C51-7CC8-7844-BB2E-19BC6F6AE49C}" destId="{F01274D0-9448-914A-BE4C-57A7DB12C52E}" srcOrd="1" destOrd="0" presId="urn:microsoft.com/office/officeart/2005/8/layout/cycle8"/>
    <dgm:cxn modelId="{F93FA7A2-38EF-8D46-8424-76C96CD172A7}" type="presParOf" srcId="{91241C51-7CC8-7844-BB2E-19BC6F6AE49C}" destId="{EDFF9B9D-C378-4344-A308-C6E5878722E2}" srcOrd="2" destOrd="0" presId="urn:microsoft.com/office/officeart/2005/8/layout/cycle8"/>
    <dgm:cxn modelId="{42CC079B-8DF7-A445-94DD-5B0814D6283B}" type="presParOf" srcId="{91241C51-7CC8-7844-BB2E-19BC6F6AE49C}" destId="{458FFA73-ACB9-C045-A650-F56F40CD6389}" srcOrd="3" destOrd="0" presId="urn:microsoft.com/office/officeart/2005/8/layout/cycle8"/>
    <dgm:cxn modelId="{A1B0F106-9F02-6B44-A66E-30DFD442FC73}" type="presParOf" srcId="{91241C51-7CC8-7844-BB2E-19BC6F6AE49C}" destId="{3FACD334-3860-A440-B762-3CDADB7FED8F}" srcOrd="4" destOrd="0" presId="urn:microsoft.com/office/officeart/2005/8/layout/cycle8"/>
    <dgm:cxn modelId="{DF34DFCB-8A47-B344-9FA9-2CD9D20781B5}" type="presParOf" srcId="{91241C51-7CC8-7844-BB2E-19BC6F6AE49C}" destId="{850A5E3B-AA7E-174E-9333-10A12DE29C0C}" srcOrd="5" destOrd="0" presId="urn:microsoft.com/office/officeart/2005/8/layout/cycle8"/>
    <dgm:cxn modelId="{400CB7A0-2928-D64E-ABE6-546D8567A96B}" type="presParOf" srcId="{91241C51-7CC8-7844-BB2E-19BC6F6AE49C}" destId="{EE494998-9D0F-F04B-B77A-594C2E14B72D}" srcOrd="6" destOrd="0" presId="urn:microsoft.com/office/officeart/2005/8/layout/cycle8"/>
    <dgm:cxn modelId="{0379B522-1FC8-2544-9BAB-9A0344BB6725}" type="presParOf" srcId="{91241C51-7CC8-7844-BB2E-19BC6F6AE49C}" destId="{7A166BC1-70A1-CB41-91FC-DEA5C965C754}" srcOrd="7" destOrd="0" presId="urn:microsoft.com/office/officeart/2005/8/layout/cycle8"/>
    <dgm:cxn modelId="{137BA1BD-14F1-7046-A2B5-3B8B8AC0D89B}" type="presParOf" srcId="{91241C51-7CC8-7844-BB2E-19BC6F6AE49C}" destId="{FFC3DE2D-85AC-4543-B9DC-ACB30E1980C0}" srcOrd="8" destOrd="0" presId="urn:microsoft.com/office/officeart/2005/8/layout/cycle8"/>
    <dgm:cxn modelId="{5A6D3F6B-3944-1247-83A6-70025DBEF263}" type="presParOf" srcId="{91241C51-7CC8-7844-BB2E-19BC6F6AE49C}" destId="{478E5E78-C29A-3347-899C-01AB2344096A}" srcOrd="9" destOrd="0" presId="urn:microsoft.com/office/officeart/2005/8/layout/cycle8"/>
    <dgm:cxn modelId="{6305303B-0DB4-2D4F-9FC4-EDA818A9EC94}" type="presParOf" srcId="{91241C51-7CC8-7844-BB2E-19BC6F6AE49C}" destId="{E2AE3841-E19F-2A4E-9243-2FC53FA34476}" srcOrd="10" destOrd="0" presId="urn:microsoft.com/office/officeart/2005/8/layout/cycle8"/>
    <dgm:cxn modelId="{ED987F4D-E603-F948-A2E3-49B2FBEF2FDA}" type="presParOf" srcId="{91241C51-7CC8-7844-BB2E-19BC6F6AE49C}" destId="{74A7384E-D96E-934D-93A9-3C5A7AC858E8}" srcOrd="11" destOrd="0" presId="urn:microsoft.com/office/officeart/2005/8/layout/cycle8"/>
    <dgm:cxn modelId="{7498955A-4561-4D42-9BD9-2177B85A5D74}" type="presParOf" srcId="{91241C51-7CC8-7844-BB2E-19BC6F6AE49C}" destId="{8C037EDF-6463-F74E-86D5-3FB03649B4C1}" srcOrd="12" destOrd="0" presId="urn:microsoft.com/office/officeart/2005/8/layout/cycle8"/>
    <dgm:cxn modelId="{B918DF09-34F5-6047-8761-9FFFFED6085B}" type="presParOf" srcId="{91241C51-7CC8-7844-BB2E-19BC6F6AE49C}" destId="{FE000ED5-A33D-8249-976E-B417B8F6CBCE}" srcOrd="13" destOrd="0" presId="urn:microsoft.com/office/officeart/2005/8/layout/cycle8"/>
    <dgm:cxn modelId="{8473E2B5-9EB5-8645-8DD0-11A1DDC1137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ar-JO" sz="2800" b="1" kern="1200" dirty="0">
              <a:latin typeface="Arial"/>
              <a:cs typeface="Arial"/>
            </a:rPr>
            <a:t>حركي</a:t>
          </a:r>
          <a:br>
            <a:rPr lang="en-US" sz="2800" b="1" kern="1200" dirty="0">
              <a:latin typeface="Arial"/>
              <a:cs typeface="Arial"/>
            </a:rPr>
          </a:br>
          <a:r>
            <a:rPr lang="en-US" sz="2800" b="1" kern="1200" dirty="0">
              <a:latin typeface="Arial"/>
              <a:cs typeface="Arial"/>
            </a:rPr>
            <a:t>(</a:t>
          </a:r>
          <a:r>
            <a:rPr lang="ar-JO" sz="2800" b="1" kern="1200" dirty="0">
              <a:latin typeface="Arial"/>
              <a:cs typeface="Arial"/>
            </a:rPr>
            <a:t>اليدين</a:t>
          </a:r>
          <a:r>
            <a:rPr lang="en-US" sz="2800" b="1" kern="1200" dirty="0">
              <a:latin typeface="Arial"/>
              <a:cs typeface="Arial"/>
            </a:rPr>
            <a:t>)</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kern="1200" dirty="0">
              <a:latin typeface="Arial"/>
              <a:cs typeface="Arial"/>
            </a:rPr>
            <a:t>بصري</a:t>
          </a:r>
          <a:r>
            <a:rPr lang="en-US" sz="3200" b="1" kern="1200" dirty="0">
              <a:latin typeface="Arial"/>
              <a:cs typeface="Arial"/>
            </a:rPr>
            <a:t> </a:t>
          </a:r>
          <a:br>
            <a:rPr lang="en-US" sz="3200" b="1" kern="1200" dirty="0">
              <a:latin typeface="Arial"/>
              <a:cs typeface="Arial"/>
            </a:rPr>
          </a:br>
          <a:r>
            <a:rPr lang="en-US" sz="3200" b="1" kern="1200" dirty="0">
              <a:latin typeface="Arial"/>
              <a:cs typeface="Arial"/>
            </a:rPr>
            <a:t>(</a:t>
          </a:r>
          <a:r>
            <a:rPr lang="ar-JO" sz="3200" b="1" kern="1200" dirty="0">
              <a:latin typeface="Arial"/>
              <a:cs typeface="Arial"/>
            </a:rPr>
            <a:t>العينين</a:t>
          </a:r>
          <a:r>
            <a:rPr lang="en-US" sz="3200" b="1" kern="1200" dirty="0">
              <a:latin typeface="Arial"/>
              <a:cs typeface="Arial"/>
            </a:rPr>
            <a:t>)</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kern="1200" dirty="0">
              <a:latin typeface="Arial"/>
              <a:cs typeface="Arial"/>
            </a:rPr>
            <a:t>سمعي</a:t>
          </a:r>
          <a:br>
            <a:rPr lang="en-US" sz="3200" b="1" kern="1200" dirty="0">
              <a:latin typeface="Arial"/>
              <a:cs typeface="Arial"/>
            </a:rPr>
          </a:br>
          <a:r>
            <a:rPr lang="en-US" sz="3200" b="1" kern="1200" dirty="0">
              <a:latin typeface="Arial"/>
              <a:cs typeface="Arial"/>
            </a:rPr>
            <a:t>(</a:t>
          </a:r>
          <a:r>
            <a:rPr lang="ar-JO" sz="3200" b="1" kern="1200" dirty="0">
              <a:latin typeface="Arial"/>
              <a:cs typeface="Arial"/>
            </a:rPr>
            <a:t>الأذنين</a:t>
          </a:r>
          <a:r>
            <a:rPr lang="en-US" sz="3200" b="1" kern="1200" dirty="0">
              <a:latin typeface="Arial"/>
              <a:cs typeface="Arial"/>
            </a:rPr>
            <a:t>)</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ar-JO" sz="2800" b="1" kern="1200" dirty="0">
              <a:latin typeface="Arial"/>
              <a:cs typeface="Arial"/>
            </a:rPr>
            <a:t>حركي</a:t>
          </a:r>
          <a:br>
            <a:rPr lang="en-US" sz="2800" b="1" kern="1200" dirty="0">
              <a:latin typeface="Arial"/>
              <a:cs typeface="Arial"/>
            </a:rPr>
          </a:br>
          <a:r>
            <a:rPr lang="en-US" sz="2800" b="1" kern="1200" dirty="0">
              <a:latin typeface="Arial"/>
              <a:cs typeface="Arial"/>
            </a:rPr>
            <a:t>(</a:t>
          </a:r>
          <a:r>
            <a:rPr lang="ar-JO" sz="2800" b="1" kern="1200" dirty="0">
              <a:latin typeface="Arial"/>
              <a:cs typeface="Arial"/>
            </a:rPr>
            <a:t>اليدين</a:t>
          </a:r>
          <a:r>
            <a:rPr lang="en-US" sz="2800" b="1" kern="1200" dirty="0">
              <a:latin typeface="Arial"/>
              <a:cs typeface="Arial"/>
            </a:rPr>
            <a:t>)</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kern="1200" dirty="0">
              <a:latin typeface="Arial"/>
              <a:cs typeface="Arial"/>
            </a:rPr>
            <a:t>بصري</a:t>
          </a:r>
          <a:r>
            <a:rPr lang="en-US" sz="3200" b="1" kern="1200" dirty="0">
              <a:latin typeface="Arial"/>
              <a:cs typeface="Arial"/>
            </a:rPr>
            <a:t> </a:t>
          </a:r>
          <a:br>
            <a:rPr lang="en-US" sz="3200" b="1" kern="1200" dirty="0">
              <a:latin typeface="Arial"/>
              <a:cs typeface="Arial"/>
            </a:rPr>
          </a:br>
          <a:r>
            <a:rPr lang="en-US" sz="3200" b="1" kern="1200" dirty="0">
              <a:latin typeface="Arial"/>
              <a:cs typeface="Arial"/>
            </a:rPr>
            <a:t>(</a:t>
          </a:r>
          <a:r>
            <a:rPr lang="ar-JO" sz="3200" b="1" kern="1200" dirty="0">
              <a:latin typeface="Arial"/>
              <a:cs typeface="Arial"/>
            </a:rPr>
            <a:t>العينين</a:t>
          </a:r>
          <a:r>
            <a:rPr lang="en-US" sz="3200" b="1" kern="1200" dirty="0">
              <a:latin typeface="Arial"/>
              <a:cs typeface="Arial"/>
            </a:rPr>
            <a:t>)</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kern="1200" dirty="0">
              <a:latin typeface="Arial"/>
              <a:cs typeface="Arial"/>
            </a:rPr>
            <a:t>سمعي</a:t>
          </a:r>
          <a:br>
            <a:rPr lang="en-US" sz="3200" b="1" kern="1200" dirty="0">
              <a:latin typeface="Arial"/>
              <a:cs typeface="Arial"/>
            </a:rPr>
          </a:br>
          <a:r>
            <a:rPr lang="en-US" sz="3200" b="1" kern="1200" dirty="0">
              <a:latin typeface="Arial"/>
              <a:cs typeface="Arial"/>
            </a:rPr>
            <a:t>(</a:t>
          </a:r>
          <a:r>
            <a:rPr lang="ar-JO" sz="3200" b="1" kern="1200" dirty="0">
              <a:latin typeface="Arial"/>
              <a:cs typeface="Arial"/>
            </a:rPr>
            <a:t>الأذنين</a:t>
          </a:r>
          <a:r>
            <a:rPr lang="en-US" sz="3200" b="1" kern="1200" dirty="0">
              <a:latin typeface="Arial"/>
              <a:cs typeface="Arial"/>
            </a:rPr>
            <a:t>)</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6F54CC3-469F-574C-8F2B-7E0327FB53AE}" type="slidenum">
              <a:rPr lang="en-US"/>
              <a:pPr/>
              <a:t>‹#›</a:t>
            </a:fld>
            <a:endParaRPr lang="en-US"/>
          </a:p>
        </p:txBody>
      </p:sp>
    </p:spTree>
    <p:extLst>
      <p:ext uri="{BB962C8B-B14F-4D97-AF65-F5344CB8AC3E}">
        <p14:creationId xmlns:p14="http://schemas.microsoft.com/office/powerpoint/2010/main" val="2538931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035316-A730-3F41-955F-BDCD507D531F}" type="slidenum">
              <a:rPr lang="en-US" sz="1200"/>
              <a:pPr/>
              <a:t>1</a:t>
            </a:fld>
            <a:endParaRPr lang="en-US" sz="1200"/>
          </a:p>
        </p:txBody>
      </p:sp>
      <p:sp>
        <p:nvSpPr>
          <p:cNvPr id="63491" name="Rectangle 1026"/>
          <p:cNvSpPr>
            <a:spLocks noGrp="1" noRot="1" noChangeAspect="1" noChangeArrowheads="1" noTextEdit="1"/>
          </p:cNvSpPr>
          <p:nvPr>
            <p:ph type="sldImg"/>
          </p:nvPr>
        </p:nvSpPr>
        <p:spPr>
          <a:xfrm>
            <a:off x="1143000" y="685800"/>
            <a:ext cx="4572000" cy="3429000"/>
          </a:xfrm>
          <a:ln/>
        </p:spPr>
      </p:sp>
      <p:sp>
        <p:nvSpPr>
          <p:cNvPr id="6349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1788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16</a:t>
            </a:fld>
            <a:endParaRPr lang="en-US" sz="1200">
              <a:solidFill>
                <a:prstClr val="black"/>
              </a:solidFill>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131</a:t>
            </a:fld>
            <a:endParaRPr lang="en-US" sz="1200"/>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94123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132</a:t>
            </a:fld>
            <a:endParaRPr lang="en-US" sz="1200"/>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133</a:t>
            </a:fld>
            <a:endParaRPr lang="en-US" sz="1200"/>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387450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134</a:t>
            </a:fld>
            <a:endParaRPr lang="en-US" sz="1200"/>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dirty="0">
                <a:latin typeface="Arial" charset="0"/>
                <a:ea typeface="ＭＳ Ｐゴシック" charset="0"/>
                <a:cs typeface="ＭＳ Ｐゴシック" charset="0"/>
              </a:rPr>
              <a:t>لدينا حوالي 20% من الهنود في كنيستنا, نقدم الشكر للقديس توما</a:t>
            </a:r>
            <a:r>
              <a:rPr lang="ar-JO" baseline="0" dirty="0">
                <a:latin typeface="Arial" charset="0"/>
                <a:ea typeface="ＭＳ Ｐゴシック" charset="0"/>
                <a:cs typeface="ＭＳ Ｐゴシック" charset="0"/>
              </a:rPr>
              <a:t> الذي تغلب على شكه ليشهد ليسوع في الهند</a:t>
            </a:r>
            <a:endParaRPr lang="en-US"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xfrm>
            <a:off x="1143000" y="685800"/>
            <a:ext cx="4572000" cy="3429000"/>
          </a:xfrm>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xfrm>
            <a:off x="1143000" y="685800"/>
            <a:ext cx="4572000" cy="3429000"/>
          </a:xfrm>
          <a:ln/>
        </p:spPr>
      </p:sp>
      <p:sp>
        <p:nvSpPr>
          <p:cNvPr id="539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40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xfrm>
            <a:off x="1143000" y="685800"/>
            <a:ext cx="4572000" cy="3429000"/>
          </a:xfrm>
          <a:ln/>
        </p:spPr>
      </p:sp>
      <p:sp>
        <p:nvSpPr>
          <p:cNvPr id="541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82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43000" y="685800"/>
            <a:ext cx="4572000" cy="34290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25</a:t>
            </a:fld>
            <a:endParaRPr lang="en-US" sz="1200"/>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CFECCC-DD0E-8D4E-838D-0BCEDB868692}" type="slidenum">
              <a:rPr lang="en-US" sz="1200">
                <a:solidFill>
                  <a:prstClr val="black"/>
                </a:solidFill>
              </a:rPr>
              <a:pPr eaLnBrk="1" hangingPunct="1"/>
              <a:t>2</a:t>
            </a:fld>
            <a:endParaRPr lang="en-US" sz="1200">
              <a:solidFill>
                <a:prstClr val="black"/>
              </a:solidFill>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26</a:t>
            </a:fld>
            <a:endParaRPr lang="en-US" sz="1200"/>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6917638-82CB-C049-A606-6B0B49E483B7}" type="slidenum">
              <a:rPr lang="en-US" sz="1200"/>
              <a:pPr/>
              <a:t>27</a:t>
            </a:fld>
            <a:endParaRPr lang="en-US" sz="1200"/>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3A2B28-3BDB-5B4A-9E73-97FB46CA5A89}" type="slidenum">
              <a:rPr lang="en-US" sz="1200"/>
              <a:pPr/>
              <a:t>28</a:t>
            </a:fld>
            <a:endParaRPr lang="en-US" sz="1200"/>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6A6228-D16A-614D-A1D4-2E9B9BDB0641}" type="slidenum">
              <a:rPr lang="en-US" sz="1200"/>
              <a:pPr/>
              <a:t>29</a:t>
            </a:fld>
            <a:endParaRPr lang="en-US" sz="1200"/>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30</a:t>
            </a:fld>
            <a:endParaRPr lang="en-US" sz="1200"/>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31</a:t>
            </a:fld>
            <a:endParaRPr lang="en-US" sz="1200"/>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32</a:t>
            </a:fld>
            <a:endParaRPr lang="en-US" sz="1200"/>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33</a:t>
            </a:fld>
            <a:endParaRPr lang="en-US" sz="1200"/>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35</a:t>
            </a:fld>
            <a:endParaRPr lang="en-US" sz="1200">
              <a:solidFill>
                <a:prstClr val="black"/>
              </a:solidFill>
            </a:endParaRPr>
          </a:p>
        </p:txBody>
      </p:sp>
      <p:sp>
        <p:nvSpPr>
          <p:cNvPr id="104451" name="Rectangle 1026"/>
          <p:cNvSpPr>
            <a:spLocks noGrp="1" noRot="1" noChangeAspect="1" noChangeArrowheads="1"/>
          </p:cNvSpPr>
          <p:nvPr>
            <p:ph type="sldImg"/>
          </p:nvPr>
        </p:nvSpPr>
        <p:spPr>
          <a:xfrm>
            <a:off x="1143000" y="685800"/>
            <a:ext cx="4572000" cy="3429000"/>
          </a:xfrm>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36</a:t>
            </a:fld>
            <a:endParaRPr lang="en-US" sz="1200">
              <a:solidFill>
                <a:prstClr val="black"/>
              </a:solidFill>
            </a:endParaRPr>
          </a:p>
        </p:txBody>
      </p:sp>
      <p:sp>
        <p:nvSpPr>
          <p:cNvPr id="104451" name="Rectangle 1026"/>
          <p:cNvSpPr>
            <a:spLocks noGrp="1" noRot="1" noChangeAspect="1" noChangeArrowheads="1"/>
          </p:cNvSpPr>
          <p:nvPr>
            <p:ph type="sldImg"/>
          </p:nvPr>
        </p:nvSpPr>
        <p:spPr>
          <a:xfrm>
            <a:off x="1143000" y="685800"/>
            <a:ext cx="4572000" cy="3429000"/>
          </a:xfrm>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43000" y="685800"/>
            <a:ext cx="4572000" cy="3429000"/>
          </a:xfrm>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ar-JO" dirty="0">
                <a:latin typeface="Arial" charset="0"/>
                <a:ea typeface="ＭＳ Ｐゴシック" charset="0"/>
                <a:cs typeface="ＭＳ Ｐゴシック" charset="0"/>
              </a:rPr>
              <a:t>أنا</a:t>
            </a:r>
            <a:r>
              <a:rPr lang="ar-JO" baseline="0" dirty="0">
                <a:latin typeface="Arial" charset="0"/>
                <a:ea typeface="ＭＳ Ｐゴシック" charset="0"/>
                <a:cs typeface="ＭＳ Ｐゴシック" charset="0"/>
              </a:rPr>
              <a:t> أقود تعليم الكتاب المقدس للنساء في كنيستنا</a:t>
            </a:r>
            <a:endParaRPr lang="en-US" dirty="0">
              <a:latin typeface="Arial" charset="0"/>
              <a:ea typeface="ＭＳ Ｐゴシック" charset="0"/>
              <a:cs typeface="ＭＳ Ｐゴシック" charset="0"/>
            </a:endParaRP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37</a:t>
            </a:fld>
            <a:endParaRPr lang="en-US" sz="1200"/>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43</a:t>
            </a:fld>
            <a:endParaRPr lang="en-US" sz="1200">
              <a:solidFill>
                <a:prstClr val="black"/>
              </a:solidFill>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F796B8-52DC-AA43-897F-40D2174FFDEA}" type="slidenum">
              <a:rPr lang="en-US" sz="1200"/>
              <a:pPr/>
              <a:t>51</a:t>
            </a:fld>
            <a:endParaRPr lang="en-US" sz="1200"/>
          </a:p>
        </p:txBody>
      </p:sp>
      <p:sp>
        <p:nvSpPr>
          <p:cNvPr id="235523" name="Rectangle 2"/>
          <p:cNvSpPr>
            <a:spLocks noGrp="1" noRot="1" noChangeAspect="1" noChangeArrowheads="1" noTextEdit="1"/>
          </p:cNvSpPr>
          <p:nvPr>
            <p:ph type="sldImg"/>
          </p:nvPr>
        </p:nvSpPr>
        <p:spPr>
          <a:xfrm>
            <a:off x="1143000" y="685800"/>
            <a:ext cx="4572000" cy="3429000"/>
          </a:xfrm>
          <a:ln/>
        </p:spPr>
      </p:sp>
      <p:sp>
        <p:nvSpPr>
          <p:cNvPr id="235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pPr/>
              <a:t>58</a:t>
            </a:fld>
            <a:endParaRPr lang="en-US" sz="1200"/>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917299-C103-DE4F-BC67-78CE44DD06C1}" type="slidenum">
              <a:rPr lang="en-US" sz="1200">
                <a:solidFill>
                  <a:prstClr val="black"/>
                </a:solidFill>
              </a:rPr>
              <a:pPr/>
              <a:t>60</a:t>
            </a:fld>
            <a:endParaRPr lang="en-US" sz="1200">
              <a:solidFill>
                <a:prstClr val="black"/>
              </a:solidFill>
            </a:endParaRPr>
          </a:p>
        </p:txBody>
      </p:sp>
      <p:sp>
        <p:nvSpPr>
          <p:cNvPr id="227330" name="Rectangle 2"/>
          <p:cNvSpPr>
            <a:spLocks noGrp="1" noRot="1" noChangeAspect="1" noChangeArrowheads="1"/>
          </p:cNvSpPr>
          <p:nvPr>
            <p:ph type="sldImg"/>
          </p:nvPr>
        </p:nvSpPr>
        <p:spPr>
          <a:xfrm>
            <a:off x="1143000" y="685800"/>
            <a:ext cx="4572000" cy="3429000"/>
          </a:xfrm>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0ED8E-8421-3840-9F12-CBEC0D428474}" type="slidenum">
              <a:rPr lang="en-US" sz="1200">
                <a:solidFill>
                  <a:prstClr val="black"/>
                </a:solidFill>
              </a:rPr>
              <a:pPr/>
              <a:t>61</a:t>
            </a:fld>
            <a:endParaRPr lang="en-US" sz="1200">
              <a:solidFill>
                <a:prstClr val="black"/>
              </a:solidFill>
            </a:endParaRPr>
          </a:p>
        </p:txBody>
      </p:sp>
      <p:sp>
        <p:nvSpPr>
          <p:cNvPr id="229378" name="Rectangle 2"/>
          <p:cNvSpPr>
            <a:spLocks noGrp="1" noRot="1" noChangeAspect="1" noChangeArrowheads="1"/>
          </p:cNvSpPr>
          <p:nvPr>
            <p:ph type="sldImg"/>
          </p:nvPr>
        </p:nvSpPr>
        <p:spPr>
          <a:xfrm>
            <a:off x="1143000" y="685800"/>
            <a:ext cx="4572000" cy="3429000"/>
          </a:xfrm>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64C5C-17C4-BC40-9A7A-970361334BBB}" type="slidenum">
              <a:rPr lang="en-US" sz="1200">
                <a:solidFill>
                  <a:prstClr val="black"/>
                </a:solidFill>
              </a:rPr>
              <a:pPr/>
              <a:t>62</a:t>
            </a:fld>
            <a:endParaRPr lang="en-US" sz="1200">
              <a:solidFill>
                <a:prstClr val="black"/>
              </a:solidFill>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9BD33-514D-DE4A-B513-5E1BFA1DABA5}" type="slidenum">
              <a:rPr lang="en-US" sz="1200">
                <a:solidFill>
                  <a:prstClr val="black"/>
                </a:solidFill>
              </a:rPr>
              <a:pPr/>
              <a:t>63</a:t>
            </a:fld>
            <a:endParaRPr lang="en-US" sz="1200">
              <a:solidFill>
                <a:prstClr val="black"/>
              </a:solidFill>
            </a:endParaRPr>
          </a:p>
        </p:txBody>
      </p:sp>
      <p:sp>
        <p:nvSpPr>
          <p:cNvPr id="233474" name="Rectangle 2"/>
          <p:cNvSpPr>
            <a:spLocks noGrp="1" noRot="1" noChangeAspect="1" noChangeArrowheads="1"/>
          </p:cNvSpPr>
          <p:nvPr>
            <p:ph type="sldImg"/>
          </p:nvPr>
        </p:nvSpPr>
        <p:spPr>
          <a:xfrm>
            <a:off x="1143000" y="685800"/>
            <a:ext cx="4572000" cy="3429000"/>
          </a:xfrm>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E1559E-1F87-A341-8729-49BC2A0AFDB8}" type="slidenum">
              <a:rPr lang="en-US" sz="1200">
                <a:solidFill>
                  <a:prstClr val="black"/>
                </a:solidFill>
              </a:rPr>
              <a:pPr/>
              <a:t>64</a:t>
            </a:fld>
            <a:endParaRPr lang="en-US" sz="1200">
              <a:solidFill>
                <a:prstClr val="black"/>
              </a:solidFill>
            </a:endParaRPr>
          </a:p>
        </p:txBody>
      </p:sp>
      <p:sp>
        <p:nvSpPr>
          <p:cNvPr id="235522" name="Rectangle 2"/>
          <p:cNvSpPr>
            <a:spLocks noGrp="1" noRot="1" noChangeAspect="1" noChangeArrowheads="1"/>
          </p:cNvSpPr>
          <p:nvPr>
            <p:ph type="sldImg"/>
          </p:nvPr>
        </p:nvSpPr>
        <p:spPr>
          <a:xfrm>
            <a:off x="1143000" y="685800"/>
            <a:ext cx="4572000" cy="3429000"/>
          </a:xfrm>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82F3-746C-014C-AE72-2A4F55181018}" type="slidenum">
              <a:rPr lang="en-US" sz="1200">
                <a:solidFill>
                  <a:prstClr val="black"/>
                </a:solidFill>
              </a:rPr>
              <a:pPr/>
              <a:t>65</a:t>
            </a:fld>
            <a:endParaRPr lang="en-US" sz="1200">
              <a:solidFill>
                <a:prstClr val="black"/>
              </a:solidFill>
            </a:endParaRPr>
          </a:p>
        </p:txBody>
      </p:sp>
      <p:sp>
        <p:nvSpPr>
          <p:cNvPr id="237570" name="Rectangle 2"/>
          <p:cNvSpPr>
            <a:spLocks noGrp="1" noRot="1" noChangeAspect="1" noChangeArrowheads="1"/>
          </p:cNvSpPr>
          <p:nvPr>
            <p:ph type="sldImg"/>
          </p:nvPr>
        </p:nvSpPr>
        <p:spPr>
          <a:xfrm>
            <a:off x="1143000" y="685800"/>
            <a:ext cx="4572000" cy="34290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5DD0C-1484-C94F-A970-608738AA7937}" type="slidenum">
              <a:rPr lang="en-US" sz="1200">
                <a:solidFill>
                  <a:prstClr val="black"/>
                </a:solidFill>
              </a:rPr>
              <a:pPr/>
              <a:t>66</a:t>
            </a:fld>
            <a:endParaRPr lang="en-US" sz="1200">
              <a:solidFill>
                <a:prstClr val="black"/>
              </a:solidFill>
            </a:endParaRPr>
          </a:p>
        </p:txBody>
      </p:sp>
      <p:sp>
        <p:nvSpPr>
          <p:cNvPr id="239618" name="Rectangle 2"/>
          <p:cNvSpPr>
            <a:spLocks noGrp="1" noRot="1" noChangeAspect="1" noChangeArrowheads="1"/>
          </p:cNvSpPr>
          <p:nvPr>
            <p:ph type="sldImg"/>
          </p:nvPr>
        </p:nvSpPr>
        <p:spPr>
          <a:xfrm>
            <a:off x="1143000" y="685800"/>
            <a:ext cx="4572000" cy="34290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07BD2F-84E9-4542-8F56-05DDFE044692}" type="slidenum">
              <a:rPr lang="en-US" sz="1200">
                <a:solidFill>
                  <a:prstClr val="black"/>
                </a:solidFill>
              </a:rPr>
              <a:pPr/>
              <a:t>67</a:t>
            </a:fld>
            <a:endParaRPr lang="en-US" sz="1200">
              <a:solidFill>
                <a:prstClr val="black"/>
              </a:solidFill>
            </a:endParaRPr>
          </a:p>
        </p:txBody>
      </p:sp>
      <p:sp>
        <p:nvSpPr>
          <p:cNvPr id="241666" name="Rectangle 2"/>
          <p:cNvSpPr>
            <a:spLocks noGrp="1" noRot="1" noChangeAspect="1" noChangeArrowheads="1"/>
          </p:cNvSpPr>
          <p:nvPr>
            <p:ph type="sldImg"/>
          </p:nvPr>
        </p:nvSpPr>
        <p:spPr>
          <a:xfrm>
            <a:off x="1143000" y="685800"/>
            <a:ext cx="4572000" cy="34290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411C0-DBD7-084E-8A33-E0FC4561A7AA}" type="slidenum">
              <a:rPr lang="en-US" sz="1200">
                <a:solidFill>
                  <a:prstClr val="black"/>
                </a:solidFill>
              </a:rPr>
              <a:pPr/>
              <a:t>68</a:t>
            </a:fld>
            <a:endParaRPr lang="en-US" sz="1200">
              <a:solidFill>
                <a:prstClr val="black"/>
              </a:solidFill>
            </a:endParaRPr>
          </a:p>
        </p:txBody>
      </p:sp>
      <p:sp>
        <p:nvSpPr>
          <p:cNvPr id="243714" name="Rectangle 2"/>
          <p:cNvSpPr>
            <a:spLocks noGrp="1" noRot="1" noChangeAspect="1" noChangeArrowheads="1"/>
          </p:cNvSpPr>
          <p:nvPr>
            <p:ph type="sldImg"/>
          </p:nvPr>
        </p:nvSpPr>
        <p:spPr>
          <a:xfrm>
            <a:off x="1143000" y="685800"/>
            <a:ext cx="4572000" cy="3429000"/>
          </a:xfrm>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BCA0C5-7D87-2A41-8EB2-C0787F08E552}" type="slidenum">
              <a:rPr lang="en-US" sz="1200">
                <a:solidFill>
                  <a:prstClr val="black"/>
                </a:solidFill>
              </a:rPr>
              <a:pPr/>
              <a:t>69</a:t>
            </a:fld>
            <a:endParaRPr lang="en-US" sz="1200">
              <a:solidFill>
                <a:prstClr val="black"/>
              </a:solidFill>
            </a:endParaRPr>
          </a:p>
        </p:txBody>
      </p:sp>
      <p:sp>
        <p:nvSpPr>
          <p:cNvPr id="245762" name="Rectangle 2"/>
          <p:cNvSpPr>
            <a:spLocks noGrp="1" noRot="1" noChangeAspect="1" noChangeArrowheads="1"/>
          </p:cNvSpPr>
          <p:nvPr>
            <p:ph type="sldImg"/>
          </p:nvPr>
        </p:nvSpPr>
        <p:spPr>
          <a:xfrm>
            <a:off x="1143000" y="685800"/>
            <a:ext cx="4572000" cy="34290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9850-61C2-C243-9F2B-89DEFD9725BE}" type="slidenum">
              <a:rPr lang="en-US" sz="1200">
                <a:solidFill>
                  <a:prstClr val="black"/>
                </a:solidFill>
              </a:rPr>
              <a:pPr/>
              <a:t>70</a:t>
            </a:fld>
            <a:endParaRPr lang="en-US" sz="1200">
              <a:solidFill>
                <a:prstClr val="black"/>
              </a:solidFill>
            </a:endParaRPr>
          </a:p>
        </p:txBody>
      </p:sp>
      <p:sp>
        <p:nvSpPr>
          <p:cNvPr id="247810" name="Rectangle 2"/>
          <p:cNvSpPr>
            <a:spLocks noGrp="1" noRot="1" noChangeAspect="1" noChangeArrowheads="1"/>
          </p:cNvSpPr>
          <p:nvPr>
            <p:ph type="sldImg"/>
          </p:nvPr>
        </p:nvSpPr>
        <p:spPr>
          <a:xfrm>
            <a:off x="1143000" y="685800"/>
            <a:ext cx="4572000" cy="34290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847DE2-6918-0B43-BE0D-DAC54B8D47C7}" type="slidenum">
              <a:rPr lang="en-US" sz="1200">
                <a:solidFill>
                  <a:prstClr val="black"/>
                </a:solidFill>
              </a:rPr>
              <a:pPr/>
              <a:t>71</a:t>
            </a:fld>
            <a:endParaRPr lang="en-US" sz="1200">
              <a:solidFill>
                <a:prstClr val="black"/>
              </a:solidFill>
            </a:endParaRPr>
          </a:p>
        </p:txBody>
      </p:sp>
      <p:sp>
        <p:nvSpPr>
          <p:cNvPr id="249858" name="Rectangle 2"/>
          <p:cNvSpPr>
            <a:spLocks noGrp="1" noRot="1" noChangeAspect="1" noChangeArrowheads="1"/>
          </p:cNvSpPr>
          <p:nvPr>
            <p:ph type="sldImg"/>
          </p:nvPr>
        </p:nvSpPr>
        <p:spPr>
          <a:xfrm>
            <a:off x="1143000" y="685800"/>
            <a:ext cx="4572000" cy="34290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E4D90-B083-E242-B6CA-428BAA4B642A}" type="slidenum">
              <a:rPr lang="en-US" sz="1200">
                <a:solidFill>
                  <a:prstClr val="black"/>
                </a:solidFill>
              </a:rPr>
              <a:pPr/>
              <a:t>72</a:t>
            </a:fld>
            <a:endParaRPr lang="en-US" sz="1200">
              <a:solidFill>
                <a:prstClr val="black"/>
              </a:solidFill>
            </a:endParaRPr>
          </a:p>
        </p:txBody>
      </p:sp>
      <p:sp>
        <p:nvSpPr>
          <p:cNvPr id="251906" name="Rectangle 2"/>
          <p:cNvSpPr>
            <a:spLocks noGrp="1" noRot="1" noChangeAspect="1" noChangeArrowheads="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519F9-6B87-0A43-90F4-F8C9CF2538EF}" type="slidenum">
              <a:rPr lang="en-US" sz="1200">
                <a:solidFill>
                  <a:prstClr val="black"/>
                </a:solidFill>
              </a:rPr>
              <a:pPr/>
              <a:t>73</a:t>
            </a:fld>
            <a:endParaRPr lang="en-US" sz="1200">
              <a:solidFill>
                <a:prstClr val="black"/>
              </a:solidFill>
            </a:endParaRPr>
          </a:p>
        </p:txBody>
      </p:sp>
      <p:sp>
        <p:nvSpPr>
          <p:cNvPr id="253954" name="Rectangle 2"/>
          <p:cNvSpPr>
            <a:spLocks noGrp="1" noRot="1" noChangeAspect="1" noChangeArrowheads="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063F-45C8-A943-9CA7-03C7B9249585}" type="slidenum">
              <a:rPr lang="en-US" sz="1200">
                <a:solidFill>
                  <a:prstClr val="black"/>
                </a:solidFill>
              </a:rPr>
              <a:pPr/>
              <a:t>74</a:t>
            </a:fld>
            <a:endParaRPr lang="en-US" sz="1200">
              <a:solidFill>
                <a:prstClr val="black"/>
              </a:solidFill>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F5FDF-4AE6-F24D-BD52-04FA24482254}" type="slidenum">
              <a:rPr lang="en-US" sz="1200">
                <a:solidFill>
                  <a:prstClr val="black"/>
                </a:solidFill>
              </a:rPr>
              <a:pPr/>
              <a:t>75</a:t>
            </a:fld>
            <a:endParaRPr lang="en-US" sz="1200">
              <a:solidFill>
                <a:prstClr val="black"/>
              </a:solidFill>
            </a:endParaRPr>
          </a:p>
        </p:txBody>
      </p:sp>
      <p:sp>
        <p:nvSpPr>
          <p:cNvPr id="258050" name="Rectangle 2"/>
          <p:cNvSpPr>
            <a:spLocks noGrp="1" noRot="1" noChangeAspect="1" noChangeArrowheads="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BA459-690B-EC49-97AF-5E82D84C96A2}" type="slidenum">
              <a:rPr lang="en-US" sz="1200">
                <a:solidFill>
                  <a:prstClr val="black"/>
                </a:solidFill>
              </a:rPr>
              <a:pPr/>
              <a:t>76</a:t>
            </a:fld>
            <a:endParaRPr lang="en-US" sz="1200">
              <a:solidFill>
                <a:prstClr val="black"/>
              </a:solidFill>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CE3BD4-9631-1441-A964-7F472FC2FFCD}" type="slidenum">
              <a:rPr lang="en-US" sz="1200">
                <a:solidFill>
                  <a:prstClr val="black"/>
                </a:solidFill>
              </a:rPr>
              <a:pPr/>
              <a:t>77</a:t>
            </a:fld>
            <a:endParaRPr lang="en-US" sz="1200">
              <a:solidFill>
                <a:prstClr val="black"/>
              </a:solidFill>
            </a:endParaRPr>
          </a:p>
        </p:txBody>
      </p:sp>
      <p:sp>
        <p:nvSpPr>
          <p:cNvPr id="262146" name="Rectangle 2"/>
          <p:cNvSpPr>
            <a:spLocks noGrp="1" noRot="1" noChangeAspect="1" noChangeArrowheads="1"/>
          </p:cNvSpPr>
          <p:nvPr>
            <p:ph type="sldImg"/>
          </p:nvPr>
        </p:nvSpPr>
        <p:spPr>
          <a:xfrm>
            <a:off x="1143000" y="685800"/>
            <a:ext cx="4572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i="0" dirty="0">
                <a:solidFill>
                  <a:srgbClr val="000000"/>
                </a:solidFill>
                <a:latin typeface="Arial" panose="020B0604020202020204" pitchFamily="34" charset="0"/>
                <a:ea typeface="ＭＳ Ｐゴシック" charset="0"/>
                <a:cs typeface="Arial" panose="020B0604020202020204" pitchFamily="34" charset="0"/>
              </a:rPr>
              <a:t>كنقطة انطلاق،</a:t>
            </a:r>
            <a:r>
              <a:rPr lang="ar-LB" b="0" i="0" baseline="0" dirty="0">
                <a:solidFill>
                  <a:srgbClr val="000000"/>
                </a:solidFill>
                <a:latin typeface="Arial" panose="020B0604020202020204" pitchFamily="34" charset="0"/>
                <a:ea typeface="ＭＳ Ｐゴシック" charset="0"/>
                <a:cs typeface="Arial" panose="020B0604020202020204" pitchFamily="34" charset="0"/>
              </a:rPr>
              <a:t> تخيلوا أن الخزانة فيها 10 ملفات.</a:t>
            </a:r>
          </a:p>
          <a:p>
            <a:pPr algn="r" rtl="1"/>
            <a:r>
              <a:rPr lang="ar-LB" b="0" i="0" baseline="0" dirty="0">
                <a:solidFill>
                  <a:srgbClr val="000000"/>
                </a:solidFill>
                <a:latin typeface="Arial" panose="020B0604020202020204" pitchFamily="34" charset="0"/>
                <a:ea typeface="ＭＳ Ｐゴシック" charset="0"/>
                <a:cs typeface="Arial" panose="020B0604020202020204" pitchFamily="34" charset="0"/>
              </a:rPr>
              <a:t>ستنظمون فيها كتابكم المقدس في مجموعة من 10 ملفات ذهنية.</a:t>
            </a:r>
          </a:p>
          <a:p>
            <a:pPr algn="r" rtl="1"/>
            <a:r>
              <a:rPr lang="ar-LB" b="0" i="0" baseline="0" dirty="0">
                <a:solidFill>
                  <a:srgbClr val="000000"/>
                </a:solidFill>
                <a:latin typeface="Arial" panose="020B0604020202020204" pitchFamily="34" charset="0"/>
                <a:ea typeface="ＭＳ Ｐゴシック" charset="0"/>
                <a:cs typeface="Arial" panose="020B0604020202020204" pitchFamily="34" charset="0"/>
              </a:rPr>
              <a:t>وبعد دقائق ستعطون إسماً لكل ملف من هذه الملفات... فلنبدأ... و...</a:t>
            </a:r>
            <a:endParaRPr lang="ar-LB" b="0" i="0"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هنا مع العدد </a:t>
            </a:r>
            <a:r>
              <a:rPr lang="ar-LB" b="1" baseline="0" dirty="0">
                <a:solidFill>
                  <a:srgbClr val="000000"/>
                </a:solidFill>
                <a:latin typeface="Arial" panose="020B0604020202020204" pitchFamily="34" charset="0"/>
                <a:ea typeface="ＭＳ Ｐゴシック" charset="0"/>
                <a:cs typeface="Arial" panose="020B0604020202020204" pitchFamily="34" charset="0"/>
              </a:rPr>
              <a:t>     7.</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إنه نقطة الارتكاز في أذهاننا.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إنه الرقم 7 ومعه الخط الصغير في وسطه.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...رتبوا</a:t>
            </a:r>
            <a:r>
              <a:rPr lang="ar-LB" b="1" baseline="0" dirty="0">
                <a:solidFill>
                  <a:srgbClr val="000000"/>
                </a:solidFill>
                <a:latin typeface="Arial" panose="020B0604020202020204" pitchFamily="34" charset="0"/>
                <a:ea typeface="ＭＳ Ｐゴシック" charset="0"/>
                <a:cs typeface="Arial" panose="020B0604020202020204" pitchFamily="34" charset="0"/>
              </a:rPr>
              <a:t> هذه الحروف حول الرقم 7 واحفروا الصورة في دماغكم: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رددوا هذه الحروف بصوت عالي حتى يترسخوا في عقولكم...لأن هذا هو لب</a:t>
            </a:r>
            <a:r>
              <a:rPr lang="ar-LB" b="1" baseline="0" dirty="0">
                <a:solidFill>
                  <a:srgbClr val="000000"/>
                </a:solidFill>
                <a:latin typeface="Arial" panose="020B0604020202020204" pitchFamily="34" charset="0"/>
                <a:ea typeface="ＭＳ Ｐゴシック" charset="0"/>
                <a:cs typeface="Arial" panose="020B0604020202020204" pitchFamily="34" charset="0"/>
              </a:rPr>
              <a:t> تنظيم الكتاب المقدس ولنكرر هذا:</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 إلخ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الآن...بخصوص</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الرقم "7" المكتوب بالطريقة الاوروبية</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altLang="ja-JP" b="1" dirty="0">
                <a:solidFill>
                  <a:srgbClr val="000000"/>
                </a:solidFill>
                <a:latin typeface="Arial" panose="020B0604020202020204" pitchFamily="34" charset="0"/>
                <a:ea typeface="ＭＳ Ｐゴシック" charset="0"/>
                <a:cs typeface="Arial" panose="020B0604020202020204" pitchFamily="34" charset="0"/>
              </a:rPr>
              <a:t>ستتذكرون أن عنده خط صغير.</a:t>
            </a:r>
            <a:r>
              <a:rPr lang="ar-LB" altLang="ja-JP" b="1" baseline="0" dirty="0">
                <a:solidFill>
                  <a:srgbClr val="000000"/>
                </a:solidFill>
                <a:latin typeface="Arial" panose="020B0604020202020204" pitchFamily="34" charset="0"/>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جواب واحد</a:t>
            </a:r>
            <a:r>
              <a:rPr lang="ar-LB" b="1" baseline="0" dirty="0">
                <a:solidFill>
                  <a:srgbClr val="000000"/>
                </a:solidFill>
                <a:latin typeface="Arial" panose="020B0604020202020204" pitchFamily="34" charset="0"/>
                <a:ea typeface="ＭＳ Ｐゴシック" charset="0"/>
                <a:cs typeface="Arial" panose="020B0604020202020204" pitchFamily="34" charset="0"/>
              </a:rPr>
              <a:t> محتمل... وهو... 4 و 3</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b="1" dirty="0">
                <a:solidFill>
                  <a:srgbClr val="000000"/>
                </a:solidFill>
                <a:latin typeface="Arial" panose="020B0604020202020204" pitchFamily="34" charset="0"/>
                <a:ea typeface="ＭＳ Ｐゴシック" charset="0"/>
                <a:cs typeface="Arial" panose="020B0604020202020204" pitchFamily="34" charset="0"/>
              </a:rPr>
              <a:t>إذاً،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 بدلنا الرقم 7 في معادلتنا   </a:t>
            </a:r>
            <a:r>
              <a:rPr lang="ar-LB" b="1" dirty="0">
                <a:solidFill>
                  <a:srgbClr val="000000"/>
                </a:solidFill>
                <a:latin typeface="Arial" panose="020B0604020202020204" pitchFamily="34" charset="0"/>
                <a:ea typeface="ＭＳ Ｐゴシック" charset="0"/>
                <a:cs typeface="Arial" panose="020B0604020202020204" pitchFamily="34" charset="0"/>
              </a:rPr>
              <a:t>خ 7 ص ي  </a:t>
            </a:r>
            <a:r>
              <a:rPr lang="ar-LB" b="1" baseline="0" dirty="0">
                <a:solidFill>
                  <a:srgbClr val="000000"/>
                </a:solidFill>
                <a:latin typeface="Arial" panose="020B0604020202020204" pitchFamily="34" charset="0"/>
                <a:ea typeface="ＭＳ Ｐゴシック" charset="0"/>
                <a:cs typeface="Arial" panose="020B0604020202020204" pitchFamily="34" charset="0"/>
              </a:rPr>
              <a:t> بالأعداد  4 و 3، سيصبح شكل المعادلة: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كما فعلنا منذ قليل, كرروا وبصوت عالي هذا الترتيب الجديد حتى يتثبت في عقولكم</a:t>
            </a:r>
            <a:r>
              <a:rPr lang="ar-LB" b="1" baseline="0" dirty="0">
                <a:solidFill>
                  <a:srgbClr val="000000"/>
                </a:solidFill>
                <a:latin typeface="Arial" panose="020B0604020202020204" pitchFamily="34" charset="0"/>
                <a:ea typeface="ＭＳ Ｐゴシック" charset="0"/>
                <a:cs typeface="Arial" panose="020B0604020202020204" pitchFamily="34" charset="0"/>
              </a:rPr>
              <a:t> ونستطيع تذكره بسهولة.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r>
              <a:rPr lang="en-US" b="1" dirty="0">
                <a:solidFill>
                  <a:srgbClr val="000000"/>
                </a:solidFill>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altLang="ja-JP" b="0" dirty="0">
                <a:solidFill>
                  <a:srgbClr val="000000"/>
                </a:solidFill>
                <a:latin typeface="Arial" panose="020B0604020202020204" pitchFamily="34" charset="0"/>
                <a:ea typeface="ＭＳ Ｐゴシック" charset="0"/>
                <a:cs typeface="Arial" panose="020B0604020202020204" pitchFamily="34" charset="0"/>
              </a:rPr>
              <a:t>دعونا نتعرف على الشخصيات الأربعة بحسب هذا الترتيب:</a:t>
            </a:r>
            <a:endParaRPr lang="en-US" altLang="ja-JP"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تكرار الحروف الأولى من هذه الأسماء </a:t>
            </a:r>
            <a:r>
              <a:rPr lang="ar-LB" b="0" baseline="0" dirty="0">
                <a:solidFill>
                  <a:srgbClr val="000000"/>
                </a:solidFill>
                <a:latin typeface="Arial" panose="020B0604020202020204" pitchFamily="34" charset="0"/>
                <a:ea typeface="ＭＳ Ｐゴシック" charset="0"/>
                <a:cs typeface="Arial" panose="020B0604020202020204" pitchFamily="34" charset="0"/>
              </a:rPr>
              <a:t>يساعدكم في حفظها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إ-ي-م-ي ،</a:t>
            </a:r>
            <a:r>
              <a:rPr lang="ar-LB" b="0" baseline="0" dirty="0">
                <a:solidFill>
                  <a:srgbClr val="000000"/>
                </a:solidFill>
                <a:latin typeface="Arial" panose="020B0604020202020204" pitchFamily="34" charset="0"/>
                <a:ea typeface="ＭＳ Ｐゴシック" charset="0"/>
                <a:cs typeface="Arial" panose="020B0604020202020204" pitchFamily="34" charset="0"/>
              </a:rPr>
              <a:t> إ-ي-م-ي</a:t>
            </a:r>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الخ</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How can you remember the order of those letters and the names?</a:t>
            </a:r>
          </a:p>
          <a:p>
            <a:r>
              <a:rPr lang="en-US" b="0" dirty="0">
                <a:solidFill>
                  <a:srgbClr val="000000"/>
                </a:solidFill>
                <a:latin typeface="Arial" panose="020B0604020202020204" pitchFamily="34" charset="0"/>
                <a:ea typeface="ＭＳ Ｐゴシック" charset="0"/>
                <a:cs typeface="Arial" panose="020B0604020202020204" pitchFamily="34" charset="0"/>
              </a:rPr>
              <a:t>This simple sentence..."A JUDGE MUST JUDGE."  The first letters of each word: AJMJ and then you have it.</a:t>
            </a:r>
            <a:endParaRPr lang="en-US" b="0" dirty="0">
              <a:latin typeface="Arial" panose="020B0604020202020204" pitchFamily="34" charset="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Just remember to repeat the four names aloud to yourself several times until you feel the rhythm of the words: </a:t>
            </a:r>
          </a:p>
          <a:p>
            <a:r>
              <a:rPr lang="en-US" b="0" dirty="0">
                <a:solidFill>
                  <a:srgbClr val="000000"/>
                </a:solidFill>
                <a:latin typeface="Arial" panose="020B0604020202020204" pitchFamily="34" charset="0"/>
                <a:ea typeface="ＭＳ Ｐゴシック" charset="0"/>
                <a:cs typeface="Arial" panose="020B0604020202020204" pitchFamily="34" charset="0"/>
              </a:rPr>
              <a:t>////	"ABRAHAM, </a:t>
            </a:r>
          </a:p>
          <a:p>
            <a:r>
              <a:rPr lang="en-US" b="0" dirty="0">
                <a:solidFill>
                  <a:srgbClr val="000000"/>
                </a:solidFill>
                <a:latin typeface="Arial" panose="020B0604020202020204" pitchFamily="34" charset="0"/>
                <a:ea typeface="ＭＳ Ｐゴシック" charset="0"/>
                <a:cs typeface="Arial" panose="020B0604020202020204" pitchFamily="34" charset="0"/>
              </a:rPr>
              <a:t>////	JOSEPH,</a:t>
            </a:r>
          </a:p>
          <a:p>
            <a:r>
              <a:rPr lang="en-US" b="0" dirty="0">
                <a:solidFill>
                  <a:srgbClr val="000000"/>
                </a:solidFill>
                <a:latin typeface="Arial" panose="020B0604020202020204" pitchFamily="34" charset="0"/>
                <a:ea typeface="ＭＳ Ｐゴシック" charset="0"/>
                <a:cs typeface="Arial" panose="020B0604020202020204" pitchFamily="34" charset="0"/>
              </a:rPr>
              <a:t>////	 MOSES and </a:t>
            </a:r>
          </a:p>
          <a:p>
            <a:r>
              <a:rPr lang="en-US" b="0" dirty="0">
                <a:solidFill>
                  <a:srgbClr val="000000"/>
                </a:solidFill>
                <a:latin typeface="Arial" panose="020B0604020202020204" pitchFamily="34" charset="0"/>
                <a:ea typeface="ＭＳ Ｐゴシック" charset="0"/>
                <a:cs typeface="Arial" panose="020B0604020202020204" pitchFamily="34" charset="0"/>
              </a:rPr>
              <a:t>////	JOSHUA."</a:t>
            </a:r>
          </a:p>
          <a:p>
            <a:r>
              <a:rPr lang="en-US" b="0" dirty="0">
                <a:solidFill>
                  <a:srgbClr val="000000"/>
                </a:solidFill>
                <a:latin typeface="Arial" panose="020B0604020202020204" pitchFamily="34" charset="0"/>
                <a:ea typeface="ＭＳ Ｐゴシック" charset="0"/>
                <a:cs typeface="Arial" panose="020B0604020202020204" pitchFamily="34" charset="0"/>
              </a:rPr>
              <a:t>And here again is that mental tool…</a:t>
            </a:r>
          </a:p>
          <a:p>
            <a:r>
              <a:rPr lang="en-US" b="0" dirty="0">
                <a:solidFill>
                  <a:srgbClr val="000000"/>
                </a:solidFill>
                <a:latin typeface="Arial" panose="020B0604020202020204" pitchFamily="34" charset="0"/>
                <a:ea typeface="ＭＳ Ｐゴシック" charset="0"/>
                <a:cs typeface="Arial" panose="020B0604020202020204" pitchFamily="34" charset="0"/>
              </a:rPr>
              <a:t>////	A</a:t>
            </a:r>
          </a:p>
          <a:p>
            <a:r>
              <a:rPr lang="en-US" b="0" dirty="0">
                <a:solidFill>
                  <a:srgbClr val="000000"/>
                </a:solidFill>
                <a:latin typeface="Arial" panose="020B0604020202020204" pitchFamily="34" charset="0"/>
                <a:ea typeface="ＭＳ Ｐゴシック" charset="0"/>
                <a:cs typeface="Arial" panose="020B0604020202020204" pitchFamily="34" charset="0"/>
              </a:rPr>
              <a:t>////	JUDGE</a:t>
            </a:r>
          </a:p>
          <a:p>
            <a:r>
              <a:rPr lang="en-US" b="0" dirty="0">
                <a:solidFill>
                  <a:srgbClr val="000000"/>
                </a:solidFill>
                <a:latin typeface="Arial" panose="020B0604020202020204" pitchFamily="34" charset="0"/>
                <a:ea typeface="ＭＳ Ｐゴシック" charset="0"/>
                <a:cs typeface="Arial" panose="020B0604020202020204" pitchFamily="34" charset="0"/>
              </a:rPr>
              <a:t>////	MUST</a:t>
            </a:r>
          </a:p>
          <a:p>
            <a:r>
              <a:rPr lang="en-US" b="0" dirty="0">
                <a:solidFill>
                  <a:srgbClr val="000000"/>
                </a:solidFill>
                <a:latin typeface="Arial" panose="020B0604020202020204" pitchFamily="34" charset="0"/>
                <a:ea typeface="ＭＳ Ｐゴシック" charset="0"/>
                <a:cs typeface="Arial" panose="020B0604020202020204" pitchFamily="34" charset="0"/>
              </a:rPr>
              <a:t>////	JUDGE.</a:t>
            </a:r>
          </a:p>
          <a:p>
            <a:endParaRPr lang="en-US" b="0" dirty="0">
              <a:latin typeface="Arial" panose="020B0604020202020204" pitchFamily="34" charset="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إذا، أصبح</a:t>
            </a:r>
            <a:r>
              <a:rPr lang="ar-LB" b="0" baseline="0" dirty="0">
                <a:solidFill>
                  <a:srgbClr val="000000"/>
                </a:solidFill>
                <a:latin typeface="Arial" panose="020B0604020202020204" pitchFamily="34" charset="0"/>
                <a:ea typeface="ＭＳ Ｐゴシック" charset="0"/>
                <a:cs typeface="Arial" panose="020B0604020202020204" pitchFamily="34" charset="0"/>
              </a:rPr>
              <a:t> لدينا من رأس اللائحة: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تُكَمل هذه</a:t>
            </a:r>
            <a:r>
              <a:rPr lang="ar-LB" b="0" baseline="0" dirty="0">
                <a:solidFill>
                  <a:srgbClr val="000000"/>
                </a:solidFill>
                <a:latin typeface="Arial" panose="020B0604020202020204" pitchFamily="34" charset="0"/>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baseline="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ص</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 </a:t>
            </a: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t>
            </a:r>
            <a:r>
              <a:rPr lang="ar-LB" b="0" dirty="0">
                <a:solidFill>
                  <a:srgbClr val="000000"/>
                </a:solidFill>
                <a:latin typeface="Arial" panose="020B0604020202020204" pitchFamily="34" charset="0"/>
                <a:ea typeface="ＭＳ Ｐゴシック" charset="0"/>
                <a:cs typeface="Arial" panose="020B0604020202020204" pitchFamily="34" charset="0"/>
              </a:rPr>
              <a:t>                  ي</a:t>
            </a:r>
            <a:r>
              <a:rPr lang="en-US" b="0" dirty="0">
                <a:solidFill>
                  <a:srgbClr val="000000"/>
                </a:solidFill>
                <a:latin typeface="Arial" panose="020B0604020202020204" pitchFamily="34" charset="0"/>
                <a:ea typeface="ＭＳ Ｐゴシック" charset="0"/>
                <a:cs typeface="Arial" panose="020B0604020202020204" pitchFamily="34" charset="0"/>
              </a:rPr>
              <a:t> =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0" dirty="0">
                <a:solidFill>
                  <a:srgbClr val="000000"/>
                </a:solidFill>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solidFill>
                  <a:srgbClr val="000000"/>
                </a:solidFill>
                <a:latin typeface="Arial" panose="020B0604020202020204" pitchFamily="34" charset="0"/>
                <a:ea typeface="ＭＳ Ｐゴシック" charset="0"/>
                <a:cs typeface="Arial" panose="020B0604020202020204" pitchFamily="34" charset="0"/>
              </a:rPr>
              <a:t>Another memory tool now…what do you call </a:t>
            </a:r>
          </a:p>
          <a:p>
            <a:r>
              <a:rPr lang="en-US" b="0" dirty="0">
                <a:solidFill>
                  <a:srgbClr val="000000"/>
                </a:solidFill>
                <a:latin typeface="Arial" panose="020B0604020202020204" pitchFamily="34" charset="0"/>
                <a:ea typeface="ＭＳ Ｐゴシック" charset="0"/>
                <a:cs typeface="Arial" panose="020B0604020202020204" pitchFamily="34" charset="0"/>
              </a:rPr>
              <a:t>////	that red section of the perimeter of a circle?  </a:t>
            </a:r>
          </a:p>
          <a:p>
            <a:r>
              <a:rPr lang="en-US" b="0" dirty="0">
                <a:solidFill>
                  <a:srgbClr val="000000"/>
                </a:solidFill>
                <a:latin typeface="Arial" panose="020B0604020202020204" pitchFamily="34" charset="0"/>
                <a:ea typeface="ＭＳ Ｐゴシック" charset="0"/>
                <a:cs typeface="Arial" panose="020B0604020202020204" pitchFamily="34" charset="0"/>
              </a:rPr>
              <a:t>////	It</a:t>
            </a:r>
            <a:r>
              <a:rPr lang="fr-FR" b="0" dirty="0">
                <a:solidFill>
                  <a:srgbClr val="000000"/>
                </a:solidFill>
                <a:latin typeface="Arial" panose="020B0604020202020204" pitchFamily="34" charset="0"/>
                <a:ea typeface="ＭＳ Ｐゴシック" charset="0"/>
                <a:cs typeface="Arial" panose="020B0604020202020204" pitchFamily="34" charset="0"/>
              </a:rPr>
              <a:t>'</a:t>
            </a:r>
            <a:r>
              <a:rPr lang="en-US" b="0" dirty="0">
                <a:solidFill>
                  <a:srgbClr val="000000"/>
                </a:solidFill>
                <a:latin typeface="Arial" panose="020B0604020202020204" pitchFamily="34" charset="0"/>
                <a:ea typeface="ＭＳ Ｐゴシック" charset="0"/>
                <a:cs typeface="Arial" panose="020B0604020202020204" pitchFamily="34" charset="0"/>
              </a:rPr>
              <a:t>s called an </a:t>
            </a:r>
            <a:r>
              <a:rPr lang="en-US" altLang="ja-JP" b="0" dirty="0">
                <a:solidFill>
                  <a:srgbClr val="000000"/>
                </a:solidFill>
                <a:latin typeface="Arial" panose="020B0604020202020204" pitchFamily="34" charset="0"/>
                <a:ea typeface="ＭＳ Ｐゴシック" charset="0"/>
                <a:cs typeface="Arial" panose="020B0604020202020204" pitchFamily="34" charset="0"/>
              </a:rPr>
              <a:t>"arc," spelled A-R-C. Those letters, then, remind you of the first letters of 3 KINDS OF SOCIETIES.</a:t>
            </a:r>
          </a:p>
          <a:p>
            <a:endParaRPr lang="en-US" b="0" dirty="0">
              <a:latin typeface="Arial" panose="020B0604020202020204" pitchFamily="34" charset="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المجتمعات الثلاثة هم:</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ما فعلنا منذ</a:t>
            </a:r>
            <a:r>
              <a:rPr lang="ar-LB" b="0" baseline="0" dirty="0">
                <a:solidFill>
                  <a:srgbClr val="000000"/>
                </a:solidFill>
                <a:latin typeface="Arial" panose="020B0604020202020204" pitchFamily="34" charset="0"/>
                <a:ea typeface="ＭＳ Ｐゴシック" charset="0"/>
                <a:cs typeface="Arial" panose="020B0604020202020204" pitchFamily="34" charset="0"/>
              </a:rPr>
              <a:t> دقائق، أرجوكم رددوا هذه الكلمات عدة مرات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And the mental tool here:</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R</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C.</a:t>
            </a: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ألان نزيد المجتمعات الثلاثة ليصبح</a:t>
            </a:r>
            <a:r>
              <a:rPr lang="ar-LB" b="0" baseline="0" dirty="0">
                <a:solidFill>
                  <a:srgbClr val="000000"/>
                </a:solidFill>
                <a:latin typeface="Arial" panose="020B0604020202020204" pitchFamily="34" charset="0"/>
                <a:ea typeface="ＭＳ Ｐゴシック" charset="0"/>
                <a:cs typeface="Arial" panose="020B0604020202020204" pitchFamily="34" charset="0"/>
              </a:rPr>
              <a:t> عندنا:</a:t>
            </a:r>
            <a:endParaRPr lang="ar-LB"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دعونا نراجع</a:t>
            </a:r>
            <a:r>
              <a:rPr lang="ar-LB" b="0" baseline="0" dirty="0">
                <a:solidFill>
                  <a:srgbClr val="000000"/>
                </a:solidFill>
                <a:latin typeface="Arial" panose="020B0604020202020204" pitchFamily="34" charset="0"/>
                <a:ea typeface="ＭＳ Ｐゴシック" charset="0"/>
                <a:cs typeface="Arial" panose="020B0604020202020204" pitchFamily="34" charset="0"/>
              </a:rPr>
              <a:t> هذا التسلسل </a:t>
            </a:r>
            <a:r>
              <a:rPr lang="ar-LB" b="0" dirty="0">
                <a:solidFill>
                  <a:srgbClr val="000000"/>
                </a:solidFill>
                <a:latin typeface="Arial" panose="020B0604020202020204" pitchFamily="34" charset="0"/>
                <a:ea typeface="ＭＳ Ｐゴシック" charset="0"/>
                <a:cs typeface="Arial" panose="020B0604020202020204" pitchFamily="34" charset="0"/>
              </a:rPr>
              <a:t>حتى الآن...</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نبدأ من العدد 7</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7....</a:t>
            </a: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الذي يقودنا الى</a:t>
            </a:r>
            <a:r>
              <a:rPr lang="en-US" b="0"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7 ص 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التي 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خ 4 3 ص 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هذه الأحرف والأرقام تُستعمل</a:t>
            </a:r>
            <a:r>
              <a:rPr lang="ar-LB" b="0" baseline="0" dirty="0">
                <a:solidFill>
                  <a:srgbClr val="000000"/>
                </a:solidFill>
                <a:latin typeface="Arial" panose="020B0604020202020204" pitchFamily="34" charset="0"/>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ص 4 3 س ي  تُوسع لتصبح: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4 أشخاص</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3 مجتمعات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latin typeface="Arial" panose="020B0604020202020204" pitchFamily="34" charset="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وتُوسع أكثر لتصبح: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dirty="0">
                <a:solidFill>
                  <a:srgbClr val="000000"/>
                </a:solidFill>
                <a:latin typeface="Arial" panose="020B0604020202020204" pitchFamily="34" charset="0"/>
                <a:ea typeface="ＭＳ Ｐゴシック" charset="0"/>
                <a:cs typeface="Arial" panose="020B0604020202020204" pitchFamily="34" charset="0"/>
              </a:rPr>
              <a:t>وأخيراً</a:t>
            </a:r>
            <a:r>
              <a:rPr lang="ar-LB" b="0" baseline="0" dirty="0">
                <a:solidFill>
                  <a:srgbClr val="000000"/>
                </a:solidFill>
                <a:latin typeface="Arial" panose="020B0604020202020204" pitchFamily="34" charset="0"/>
                <a:ea typeface="ＭＳ Ｐゴシック" charset="0"/>
                <a:cs typeface="Arial" panose="020B0604020202020204" pitchFamily="34" charset="0"/>
              </a:rPr>
              <a:t> نزيد عليها:</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يسوع</a:t>
            </a:r>
            <a:endParaRPr lang="en-US" b="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0" dirty="0">
                <a:solidFill>
                  <a:srgbClr val="000000"/>
                </a:solidFill>
                <a:latin typeface="Arial" panose="020B0604020202020204" pitchFamily="34" charset="0"/>
                <a:ea typeface="ＭＳ Ｐゴシック" charset="0"/>
                <a:cs typeface="Arial" panose="020B0604020202020204" pitchFamily="34" charset="0"/>
              </a:rPr>
              <a:t>ألآن حان الوقت لنستخدم</a:t>
            </a:r>
            <a:r>
              <a:rPr lang="ar-LB" b="0" baseline="0" dirty="0">
                <a:solidFill>
                  <a:srgbClr val="000000"/>
                </a:solidFill>
                <a:latin typeface="Arial" panose="020B0604020202020204" pitchFamily="34" charset="0"/>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الخليقة</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إبراهيم</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يوسف</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موسى</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يشوع</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الفوضى</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الملكية</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السبي</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الصمت</a:t>
            </a:r>
          </a:p>
          <a:p>
            <a:pPr algn="r" rtl="1"/>
            <a:r>
              <a:rPr lang="en-US" b="0" dirty="0">
                <a:solidFill>
                  <a:srgbClr val="000000"/>
                </a:solidFill>
                <a:latin typeface="Arial" panose="020B0604020202020204" pitchFamily="34" charset="0"/>
                <a:ea typeface="ＭＳ Ｐゴシック" charset="0"/>
                <a:cs typeface="Arial" panose="020B0604020202020204" pitchFamily="34" charset="0"/>
              </a:rPr>
              <a:t>//// 	</a:t>
            </a:r>
            <a:r>
              <a:rPr lang="ar-LB" b="0" dirty="0">
                <a:solidFill>
                  <a:srgbClr val="000000"/>
                </a:solidFill>
                <a:latin typeface="Arial" panose="020B0604020202020204" pitchFamily="34" charset="0"/>
                <a:ea typeface="ＭＳ Ｐゴシック" charset="0"/>
                <a:cs typeface="Arial" panose="020B0604020202020204" pitchFamily="34" charset="0"/>
              </a:rPr>
              <a:t>المسيح</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0" baseline="0" dirty="0">
                <a:solidFill>
                  <a:srgbClr val="000000"/>
                </a:solidFill>
                <a:latin typeface="Arial" panose="020B0604020202020204" pitchFamily="34" charset="0"/>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74A4F2-0774-A84F-8103-AF60181C8E4E}"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0925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2ADF26-6465-E248-9144-A1ED61A976A4}"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1129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FE0A5-C012-F143-8DAC-5F7AEF34A501}"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313346" name="Rectangle 2"/>
          <p:cNvSpPr>
            <a:spLocks noGrp="1" noRot="1" noChangeAspect="1" noChangeArrowheads="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C5AC6-B998-B54E-AA1A-2C643080DF8B}"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31539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E7664-1E7F-0742-BD72-FF39D615DB10}"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31744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3A196-3944-8545-B47B-9FC67D521788}"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31949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0B126-85D4-CB45-9822-7709ADEDDB02}"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3215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A191A-23C3-8648-A358-176A858A0700}" type="slidenum">
              <a:rPr lang="en-US" sz="1200">
                <a:solidFill>
                  <a:srgbClr val="000000"/>
                </a:solidFill>
                <a:latin typeface="Times New Roman" charset="0"/>
              </a:rPr>
              <a:pPr eaLnBrk="1" hangingPunct="1"/>
              <a:t>106</a:t>
            </a:fld>
            <a:endParaRPr lang="en-US" sz="1200">
              <a:solidFill>
                <a:srgbClr val="000000"/>
              </a:solidFill>
              <a:latin typeface="Times New Roman" charset="0"/>
            </a:endParaRPr>
          </a:p>
        </p:txBody>
      </p:sp>
      <p:sp>
        <p:nvSpPr>
          <p:cNvPr id="32358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256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560AB-1679-A443-B9CF-13A9C5327DFB}" type="slidenum">
              <a:rPr lang="en-US" sz="1200">
                <a:solidFill>
                  <a:srgbClr val="000000"/>
                </a:solidFill>
                <a:latin typeface="Times New Roman" charset="0"/>
              </a:rPr>
              <a:pPr eaLnBrk="1" hangingPunct="1"/>
              <a:t>108</a:t>
            </a:fld>
            <a:endParaRPr lang="en-US" sz="1200">
              <a:solidFill>
                <a:srgbClr val="000000"/>
              </a:solidFill>
              <a:latin typeface="Times New Roman" charset="0"/>
            </a:endParaRPr>
          </a:p>
        </p:txBody>
      </p:sp>
      <p:sp>
        <p:nvSpPr>
          <p:cNvPr id="3276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E8777-92C2-824D-88E6-F5063F6E12A3}" type="slidenum">
              <a:rPr lang="en-US" sz="1200">
                <a:solidFill>
                  <a:prstClr val="black"/>
                </a:solidFill>
              </a:rPr>
              <a:pPr eaLnBrk="1" hangingPunct="1"/>
              <a:t>109</a:t>
            </a:fld>
            <a:endParaRPr lang="en-US" sz="1200">
              <a:solidFill>
                <a:prstClr val="black"/>
              </a:solidFill>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B5007-BA1E-0441-97AC-A30CA9D747BA}" type="slidenum">
              <a:rPr lang="en-US" sz="1200">
                <a:solidFill>
                  <a:srgbClr val="000000"/>
                </a:solidFill>
                <a:latin typeface="Times New Roman" charset="0"/>
              </a:rPr>
              <a:pPr eaLnBrk="1" hangingPunct="1"/>
              <a:t>110</a:t>
            </a:fld>
            <a:endParaRPr lang="en-US" sz="1200">
              <a:solidFill>
                <a:srgbClr val="000000"/>
              </a:solidFill>
              <a:latin typeface="Times New Roman"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112</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CE234A-A909-2F48-86F7-8F81C794B1CC}" type="slidenum">
              <a:rPr lang="en-US" sz="1200">
                <a:solidFill>
                  <a:srgbClr val="000000"/>
                </a:solidFill>
                <a:latin typeface="Times New Roman" charset="0"/>
              </a:rPr>
              <a:pPr eaLnBrk="1" hangingPunct="1"/>
              <a:t>113</a:t>
            </a:fld>
            <a:endParaRPr lang="en-US" sz="1200">
              <a:solidFill>
                <a:srgbClr val="000000"/>
              </a:solidFill>
              <a:latin typeface="Times New Roman"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13614-0B0C-A541-B31F-1C62A2BD0EB1}" type="slidenum">
              <a:rPr lang="en-US" sz="1200">
                <a:solidFill>
                  <a:srgbClr val="000000"/>
                </a:solidFill>
                <a:latin typeface="Times New Roman" charset="0"/>
              </a:rPr>
              <a:pPr eaLnBrk="1" hangingPunct="1"/>
              <a:t>114</a:t>
            </a:fld>
            <a:endParaRPr lang="en-US" sz="1200">
              <a:solidFill>
                <a:srgbClr val="000000"/>
              </a:solidFill>
              <a:latin typeface="Times New Roman"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0BCD8E-FCD7-1341-A122-35939DDE9EB1}" type="slidenum">
              <a:rPr lang="en-US" sz="1200">
                <a:solidFill>
                  <a:srgbClr val="000000"/>
                </a:solidFill>
                <a:latin typeface="Times New Roman" charset="0"/>
              </a:rPr>
              <a:pPr eaLnBrk="1" hangingPunct="1"/>
              <a:t>115</a:t>
            </a:fld>
            <a:endParaRPr lang="en-US" sz="1200">
              <a:solidFill>
                <a:srgbClr val="000000"/>
              </a:solidFill>
              <a:latin typeface="Times New Roman"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CA584-6141-8542-AC13-EB58EEAA9A94}" type="slidenum">
              <a:rPr lang="en-US" sz="1200">
                <a:solidFill>
                  <a:srgbClr val="000000"/>
                </a:solidFill>
                <a:latin typeface="Times New Roman" charset="0"/>
              </a:rPr>
              <a:pPr eaLnBrk="1" hangingPunct="1"/>
              <a:t>116</a:t>
            </a:fld>
            <a:endParaRPr lang="en-US" sz="1200">
              <a:solidFill>
                <a:srgbClr val="000000"/>
              </a:solidFill>
              <a:latin typeface="Times New Roman"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7AD9F-F539-6E41-BA16-EE6219CAE238}" type="slidenum">
              <a:rPr lang="en-US" sz="1200">
                <a:solidFill>
                  <a:srgbClr val="000000"/>
                </a:solidFill>
              </a:rPr>
              <a:pPr eaLnBrk="1" hangingPunct="1"/>
              <a:t>117</a:t>
            </a:fld>
            <a:endParaRPr lang="en-US" sz="1200">
              <a:solidFill>
                <a:srgbClr val="000000"/>
              </a:solidFill>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PR Preaching (Homiletics)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106568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046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845451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6598008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475091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4184008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4135930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4237200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2864385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472360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3774854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311524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2988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31700051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6251863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67326518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85367227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162369331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18708180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7207169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566760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6775853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3490454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8591E9-762A-9245-803A-912E7A7922CB}" type="slidenum">
              <a:rPr lang="en-US"/>
              <a:pPr/>
              <a:t>‹#›</a:t>
            </a:fld>
            <a:endParaRPr lang="en-US"/>
          </a:p>
        </p:txBody>
      </p:sp>
    </p:spTree>
    <p:extLst>
      <p:ext uri="{BB962C8B-B14F-4D97-AF65-F5344CB8AC3E}">
        <p14:creationId xmlns:p14="http://schemas.microsoft.com/office/powerpoint/2010/main" val="360892126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8471606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7060240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94794621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28208146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2185427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9827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0360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78708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42990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167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C0AA63-4A36-6447-9D15-8F2A4EF3DB4F}" type="slidenum">
              <a:rPr lang="en-US"/>
              <a:pPr/>
              <a:t>‹#›</a:t>
            </a:fld>
            <a:endParaRPr lang="en-US"/>
          </a:p>
        </p:txBody>
      </p:sp>
    </p:spTree>
    <p:extLst>
      <p:ext uri="{BB962C8B-B14F-4D97-AF65-F5344CB8AC3E}">
        <p14:creationId xmlns:p14="http://schemas.microsoft.com/office/powerpoint/2010/main" val="11619983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64605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2660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678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4495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440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38201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50225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87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66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9611231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41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061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13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2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9471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749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5269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18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889106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49838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647C3B-7753-064E-8F43-4C1C9D0642A1}" type="slidenum">
              <a:rPr lang="en-US"/>
              <a:pPr/>
              <a:t>‹#›</a:t>
            </a:fld>
            <a:endParaRPr lang="en-US"/>
          </a:p>
        </p:txBody>
      </p:sp>
    </p:spTree>
    <p:extLst>
      <p:ext uri="{BB962C8B-B14F-4D97-AF65-F5344CB8AC3E}">
        <p14:creationId xmlns:p14="http://schemas.microsoft.com/office/powerpoint/2010/main" val="3483943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025249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190145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805683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340458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60394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910217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08049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786640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44310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53FEF50D-085B-264D-A11A-CDBF2DAB24B9}" type="slidenum">
              <a:rPr lang="en-US"/>
              <a:pPr>
                <a:defRPr/>
              </a:pPr>
              <a:t>‹#›</a:t>
            </a:fld>
            <a:endParaRPr lang="en-US"/>
          </a:p>
        </p:txBody>
      </p:sp>
    </p:spTree>
    <p:extLst>
      <p:ext uri="{BB962C8B-B14F-4D97-AF65-F5344CB8AC3E}">
        <p14:creationId xmlns:p14="http://schemas.microsoft.com/office/powerpoint/2010/main" val="359577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AF6D0-EC28-824B-8250-48507C6E4273}" type="slidenum">
              <a:rPr lang="en-US"/>
              <a:pPr/>
              <a:t>‹#›</a:t>
            </a:fld>
            <a:endParaRPr lang="en-US"/>
          </a:p>
        </p:txBody>
      </p:sp>
    </p:spTree>
    <p:extLst>
      <p:ext uri="{BB962C8B-B14F-4D97-AF65-F5344CB8AC3E}">
        <p14:creationId xmlns:p14="http://schemas.microsoft.com/office/powerpoint/2010/main" val="234711500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7AABBA-C97B-D841-86CD-F746782C6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31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1E45BB3-D859-FC41-A0FA-1AE78F97F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0710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B0A2750-5083-1144-B3FE-E5A0CE0663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1973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224C1CD-24F3-414F-B29B-6F7C8AC04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46513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96B29D9-2414-6644-B18E-8C55B4BD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4721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F2E1FB0-A21B-8040-A1EA-B4EC444C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1237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DDF91F0-DFA0-3943-86FC-B9E658DD4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1058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CB781B6-8F20-E649-A7B6-9AF6340E3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1214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A0CED78-B697-6249-9647-7DD396263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7563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41F580-7C3E-CE4A-96BD-6FE257319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502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4FABE97-943B-D243-A9E7-58BD188019FE}" type="slidenum">
              <a:rPr lang="en-US"/>
              <a:pPr/>
              <a:t>‹#›</a:t>
            </a:fld>
            <a:endParaRPr lang="en-US"/>
          </a:p>
        </p:txBody>
      </p:sp>
    </p:spTree>
    <p:extLst>
      <p:ext uri="{BB962C8B-B14F-4D97-AF65-F5344CB8AC3E}">
        <p14:creationId xmlns:p14="http://schemas.microsoft.com/office/powerpoint/2010/main" val="276055731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231970A-9F6A-EC4A-874B-E99D7D288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3489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D9AC6B60-1C6F-1244-9F39-508625053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0857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37897533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90118630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95638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6229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4442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3317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68518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570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6E310A-3D0E-D44F-975F-C90369ACA662}" type="slidenum">
              <a:rPr lang="en-US"/>
              <a:pPr/>
              <a:t>‹#›</a:t>
            </a:fld>
            <a:endParaRPr lang="en-US"/>
          </a:p>
        </p:txBody>
      </p:sp>
    </p:spTree>
    <p:extLst>
      <p:ext uri="{BB962C8B-B14F-4D97-AF65-F5344CB8AC3E}">
        <p14:creationId xmlns:p14="http://schemas.microsoft.com/office/powerpoint/2010/main" val="342792225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03435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4834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28659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63529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63923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2352474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2811236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835406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52366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37014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63F44C-0574-2644-A3D5-FB667C5921AF}" type="slidenum">
              <a:rPr lang="en-US"/>
              <a:pPr/>
              <a:t>‹#›</a:t>
            </a:fld>
            <a:endParaRPr lang="en-US"/>
          </a:p>
        </p:txBody>
      </p:sp>
    </p:spTree>
    <p:extLst>
      <p:ext uri="{BB962C8B-B14F-4D97-AF65-F5344CB8AC3E}">
        <p14:creationId xmlns:p14="http://schemas.microsoft.com/office/powerpoint/2010/main" val="273415209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816937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8461801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709085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3633740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21968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455812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0939453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057438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8158546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2417399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7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13781978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9042619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40899903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382219091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92366954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67957727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47705325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24734679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5322940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399280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15961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11ABD6-AB9F-4B4D-A0B1-FC8B5B87FC26}" type="slidenum">
              <a:rPr lang="en-US"/>
              <a:pPr/>
              <a:t>‹#›</a:t>
            </a:fld>
            <a:endParaRPr lang="en-US"/>
          </a:p>
        </p:txBody>
      </p:sp>
    </p:spTree>
    <p:extLst>
      <p:ext uri="{BB962C8B-B14F-4D97-AF65-F5344CB8AC3E}">
        <p14:creationId xmlns:p14="http://schemas.microsoft.com/office/powerpoint/2010/main" val="192308023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1841457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015187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094685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970233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1300372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448418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09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427998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16475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16870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951050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8890409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4458270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363464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7196791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160304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0014038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600874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998205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700887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584695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BAE48-A907-3643-A66E-25D0DD8024EC}" type="slidenum">
              <a:rPr lang="en-US"/>
              <a:pPr/>
              <a:t>‹#›</a:t>
            </a:fld>
            <a:endParaRPr lang="en-US"/>
          </a:p>
        </p:txBody>
      </p:sp>
    </p:spTree>
    <p:extLst>
      <p:ext uri="{BB962C8B-B14F-4D97-AF65-F5344CB8AC3E}">
        <p14:creationId xmlns:p14="http://schemas.microsoft.com/office/powerpoint/2010/main" val="42520764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235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154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693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7028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273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5323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95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000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7466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31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60DFE1-D75F-8F4E-80E0-968DB2089AAA}" type="slidenum">
              <a:rPr lang="en-US"/>
              <a:pPr/>
              <a:t>‹#›</a:t>
            </a:fld>
            <a:endParaRPr lang="en-US"/>
          </a:p>
        </p:txBody>
      </p:sp>
    </p:spTree>
    <p:extLst>
      <p:ext uri="{BB962C8B-B14F-4D97-AF65-F5344CB8AC3E}">
        <p14:creationId xmlns:p14="http://schemas.microsoft.com/office/powerpoint/2010/main" val="942378180"/>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43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570187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6666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0122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3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607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29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677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2532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180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74BB72-C0CB-FD4D-BECA-D408E41AC7F0}" type="slidenum">
              <a:rPr lang="en-US"/>
              <a:pPr/>
              <a:t>‹#›</a:t>
            </a:fld>
            <a:endParaRPr lang="en-US"/>
          </a:p>
        </p:txBody>
      </p:sp>
    </p:spTree>
    <p:extLst>
      <p:ext uri="{BB962C8B-B14F-4D97-AF65-F5344CB8AC3E}">
        <p14:creationId xmlns:p14="http://schemas.microsoft.com/office/powerpoint/2010/main" val="73300393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7135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7458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061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202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9"/>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283019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980263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2163191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458679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4618118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9379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101BA-66B2-E94D-B715-6991A947F6FA}" type="slidenum">
              <a:rPr lang="en-US"/>
              <a:pPr/>
              <a:t>‹#›</a:t>
            </a:fld>
            <a:endParaRPr lang="en-US"/>
          </a:p>
        </p:txBody>
      </p:sp>
    </p:spTree>
    <p:extLst>
      <p:ext uri="{BB962C8B-B14F-4D97-AF65-F5344CB8AC3E}">
        <p14:creationId xmlns:p14="http://schemas.microsoft.com/office/powerpoint/2010/main" val="3608104900"/>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6333824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862026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8116118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744824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1283039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022853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591353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379000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5395486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3961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B97832-9AD9-4B44-BAAB-D5F867F6F255}" type="slidenum">
              <a:rPr lang="en-US"/>
              <a:pPr/>
              <a:t>‹#›</a:t>
            </a:fld>
            <a:endParaRPr lang="en-US"/>
          </a:p>
        </p:txBody>
      </p:sp>
    </p:spTree>
    <p:extLst>
      <p:ext uri="{BB962C8B-B14F-4D97-AF65-F5344CB8AC3E}">
        <p14:creationId xmlns:p14="http://schemas.microsoft.com/office/powerpoint/2010/main" val="384480599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0463235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4942836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86129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7826013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8272884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40551465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41882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587992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2886222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296589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1AC7EE-FC71-4E41-8765-F6D9085F6B5F}" type="slidenum">
              <a:rPr lang="en-US"/>
              <a:pPr/>
              <a:t>‹#›</a:t>
            </a:fld>
            <a:endParaRPr lang="en-US"/>
          </a:p>
        </p:txBody>
      </p:sp>
    </p:spTree>
    <p:extLst>
      <p:ext uri="{BB962C8B-B14F-4D97-AF65-F5344CB8AC3E}">
        <p14:creationId xmlns:p14="http://schemas.microsoft.com/office/powerpoint/2010/main" val="4249917765"/>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0579804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235086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52023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4446505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77868523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5934301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1089264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797134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11263899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4748309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31B724-A16F-3046-A3D2-6C15361ED3BD}" type="slidenum">
              <a:rPr lang="en-US"/>
              <a:pPr/>
              <a:t>‹#›</a:t>
            </a:fld>
            <a:endParaRPr lang="en-US"/>
          </a:p>
        </p:txBody>
      </p:sp>
    </p:spTree>
    <p:extLst>
      <p:ext uri="{BB962C8B-B14F-4D97-AF65-F5344CB8AC3E}">
        <p14:creationId xmlns:p14="http://schemas.microsoft.com/office/powerpoint/2010/main" val="35383928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710764161"/>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43360628"/>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05181854"/>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2471099"/>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553751988"/>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607141364"/>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910178568"/>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526540185"/>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233802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903586749"/>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010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E141AD-7A43-B94D-AD41-A7CE6D9113FD}" type="slidenum">
              <a:rPr lang="en-US"/>
              <a:pPr/>
              <a:t>‹#›</a:t>
            </a:fld>
            <a:endParaRPr lang="en-US"/>
          </a:p>
        </p:txBody>
      </p:sp>
    </p:spTree>
    <p:extLst>
      <p:ext uri="{BB962C8B-B14F-4D97-AF65-F5344CB8AC3E}">
        <p14:creationId xmlns:p14="http://schemas.microsoft.com/office/powerpoint/2010/main" val="4110875701"/>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94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497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005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227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314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0148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297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786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399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97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A3097F-9171-8B41-A710-B956FA0017B3}" type="slidenum">
              <a:rPr lang="en-US"/>
              <a:pPr/>
              <a:t>‹#›</a:t>
            </a:fld>
            <a:endParaRPr lang="en-US"/>
          </a:p>
        </p:txBody>
      </p:sp>
    </p:spTree>
    <p:extLst>
      <p:ext uri="{BB962C8B-B14F-4D97-AF65-F5344CB8AC3E}">
        <p14:creationId xmlns:p14="http://schemas.microsoft.com/office/powerpoint/2010/main" val="86634323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6164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6274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76753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90286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657166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35654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8844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0249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97380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7687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0BAFEE-C56F-FC45-B02C-C80792CD1B62}" type="slidenum">
              <a:rPr lang="en-US"/>
              <a:pPr/>
              <a:t>‹#›</a:t>
            </a:fld>
            <a:endParaRPr lang="en-US"/>
          </a:p>
        </p:txBody>
      </p:sp>
    </p:spTree>
    <p:extLst>
      <p:ext uri="{BB962C8B-B14F-4D97-AF65-F5344CB8AC3E}">
        <p14:creationId xmlns:p14="http://schemas.microsoft.com/office/powerpoint/2010/main" val="315131505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967836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6916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89614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67083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7659042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41799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952676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9913285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1104527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448742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27BF8C-3E07-0B49-861B-558D9C3A61E8}" type="slidenum">
              <a:rPr lang="en-US"/>
              <a:pPr/>
              <a:t>‹#›</a:t>
            </a:fld>
            <a:endParaRPr lang="en-US"/>
          </a:p>
        </p:txBody>
      </p:sp>
    </p:spTree>
    <p:extLst>
      <p:ext uri="{BB962C8B-B14F-4D97-AF65-F5344CB8AC3E}">
        <p14:creationId xmlns:p14="http://schemas.microsoft.com/office/powerpoint/2010/main" val="1514479614"/>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308883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5137729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4620904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64541099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691757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7532970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74470293"/>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6269811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6616110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5704332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1888BEF6-8F4C-FF45-8523-855ADC7538A3}" type="slidenum">
              <a:rPr lang="en-US"/>
              <a:pPr>
                <a:defRPr/>
              </a:pPr>
              <a:t>‹#›</a:t>
            </a:fld>
            <a:endParaRPr lang="en-US"/>
          </a:p>
        </p:txBody>
      </p:sp>
    </p:spTree>
    <p:extLst>
      <p:ext uri="{BB962C8B-B14F-4D97-AF65-F5344CB8AC3E}">
        <p14:creationId xmlns:p14="http://schemas.microsoft.com/office/powerpoint/2010/main" val="7601093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2184550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10844206"/>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9559561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9799798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43887424"/>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63583208"/>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0"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5361894"/>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065205"/>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0"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0"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695137633"/>
      </p:ext>
    </p:extLst>
  </p:cSld>
  <p:clrMapOvr>
    <a:masterClrMapping/>
  </p:clrMapOvr>
  <p:transitio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0" i="0">
                <a:latin typeface="Arial" panose="020B0604020202020204" pitchFamily="34" charset="0"/>
              </a:defRPr>
            </a:lvl1pPr>
            <a:lvl2pPr>
              <a:defRPr sz="2400" b="0" i="0">
                <a:latin typeface="Arial" panose="020B0604020202020204" pitchFamily="34" charset="0"/>
              </a:defRPr>
            </a:lvl2pPr>
            <a:lvl3pPr>
              <a:defRPr sz="2000" b="0" i="0">
                <a:latin typeface="Arial" panose="020B0604020202020204" pitchFamily="34" charset="0"/>
              </a:defRPr>
            </a:lvl3pPr>
            <a:lvl4pPr>
              <a:defRPr sz="1800" b="0" i="0">
                <a:latin typeface="Arial" panose="020B0604020202020204" pitchFamily="34" charset="0"/>
              </a:defRPr>
            </a:lvl4pPr>
            <a:lvl5pPr>
              <a:defRPr sz="1800" b="0"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411729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F83409E-F22D-104B-A82A-65DACABD0F32}" type="slidenum">
              <a:rPr lang="en-US"/>
              <a:pPr>
                <a:defRPr/>
              </a:pPr>
              <a:t>‹#›</a:t>
            </a:fld>
            <a:endParaRPr lang="en-US"/>
          </a:p>
        </p:txBody>
      </p:sp>
    </p:spTree>
    <p:extLst>
      <p:ext uri="{BB962C8B-B14F-4D97-AF65-F5344CB8AC3E}">
        <p14:creationId xmlns:p14="http://schemas.microsoft.com/office/powerpoint/2010/main" val="2080510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0"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0" i="0">
                <a:latin typeface="Arial" panose="020B0604020202020204" pitchFamily="34" charset="0"/>
              </a:defRPr>
            </a:lvl1pPr>
            <a:lvl2pPr>
              <a:defRPr sz="2000" b="0" i="0">
                <a:latin typeface="Arial" panose="020B0604020202020204" pitchFamily="34" charset="0"/>
              </a:defRPr>
            </a:lvl2pPr>
            <a:lvl3pPr>
              <a:defRPr sz="18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1214906"/>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24574152"/>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355342"/>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0" i="0">
                <a:latin typeface="Arial" panose="020B0604020202020204" pitchFamily="34" charset="0"/>
              </a:defRPr>
            </a:lvl1pPr>
            <a:lvl2pPr>
              <a:defRPr sz="2800" b="0" i="0">
                <a:latin typeface="Arial" panose="020B0604020202020204" pitchFamily="34" charset="0"/>
              </a:defRPr>
            </a:lvl2pPr>
            <a:lvl3pPr>
              <a:defRPr sz="2400" b="0" i="0">
                <a:latin typeface="Arial" panose="020B0604020202020204" pitchFamily="34" charset="0"/>
              </a:defRPr>
            </a:lvl3pPr>
            <a:lvl4pPr>
              <a:defRPr sz="2000" b="0" i="0">
                <a:latin typeface="Arial" panose="020B0604020202020204" pitchFamily="34" charset="0"/>
              </a:defRPr>
            </a:lvl4pPr>
            <a:lvl5pPr>
              <a:defRPr sz="2000" b="0"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95463280"/>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0"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0"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0"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04977568"/>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0731596"/>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903492"/>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54038005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95664071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1497876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5994161-A571-EE4E-9A94-1339CDF10FB9}" type="slidenum">
              <a:rPr lang="en-US"/>
              <a:pPr>
                <a:defRPr/>
              </a:pPr>
              <a:t>‹#›</a:t>
            </a:fld>
            <a:endParaRPr lang="en-US"/>
          </a:p>
        </p:txBody>
      </p:sp>
    </p:spTree>
    <p:extLst>
      <p:ext uri="{BB962C8B-B14F-4D97-AF65-F5344CB8AC3E}">
        <p14:creationId xmlns:p14="http://schemas.microsoft.com/office/powerpoint/2010/main" val="9857374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835354667"/>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1107861778"/>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86189639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796324020"/>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48341381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296296153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871977444"/>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3312164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84C312-CF35-8B46-A0C6-3970E9860564}" type="slidenum">
              <a:rPr lang="en-US"/>
              <a:pPr>
                <a:defRPr/>
              </a:pPr>
              <a:t>‹#›</a:t>
            </a:fld>
            <a:endParaRPr lang="en-US"/>
          </a:p>
        </p:txBody>
      </p:sp>
    </p:spTree>
    <p:extLst>
      <p:ext uri="{BB962C8B-B14F-4D97-AF65-F5344CB8AC3E}">
        <p14:creationId xmlns:p14="http://schemas.microsoft.com/office/powerpoint/2010/main" val="148961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E772F8-622D-5E47-ADA8-BC94111B7930}" type="slidenum">
              <a:rPr lang="en-US"/>
              <a:pPr>
                <a:defRPr/>
              </a:pPr>
              <a:t>‹#›</a:t>
            </a:fld>
            <a:endParaRPr lang="en-US"/>
          </a:p>
        </p:txBody>
      </p:sp>
    </p:spTree>
    <p:extLst>
      <p:ext uri="{BB962C8B-B14F-4D97-AF65-F5344CB8AC3E}">
        <p14:creationId xmlns:p14="http://schemas.microsoft.com/office/powerpoint/2010/main" val="191332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FB0F08-F916-D54A-A526-CD46C4EFBCF4}" type="slidenum">
              <a:rPr lang="en-US"/>
              <a:pPr>
                <a:defRPr/>
              </a:pPr>
              <a:t>‹#›</a:t>
            </a:fld>
            <a:endParaRPr lang="en-US"/>
          </a:p>
        </p:txBody>
      </p:sp>
    </p:spTree>
    <p:extLst>
      <p:ext uri="{BB962C8B-B14F-4D97-AF65-F5344CB8AC3E}">
        <p14:creationId xmlns:p14="http://schemas.microsoft.com/office/powerpoint/2010/main" val="9543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5067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7813E1D-77E8-BA4F-A68C-FA9DFE7636FE}" type="slidenum">
              <a:rPr lang="en-US"/>
              <a:pPr>
                <a:defRPr/>
              </a:pPr>
              <a:t>‹#›</a:t>
            </a:fld>
            <a:endParaRPr lang="en-US"/>
          </a:p>
        </p:txBody>
      </p:sp>
    </p:spTree>
    <p:extLst>
      <p:ext uri="{BB962C8B-B14F-4D97-AF65-F5344CB8AC3E}">
        <p14:creationId xmlns:p14="http://schemas.microsoft.com/office/powerpoint/2010/main" val="255262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AF7BCD7-1AF7-6147-813F-4CB0B982F959}" type="slidenum">
              <a:rPr lang="en-US"/>
              <a:pPr>
                <a:defRPr/>
              </a:pPr>
              <a:t>‹#›</a:t>
            </a:fld>
            <a:endParaRPr lang="en-US"/>
          </a:p>
        </p:txBody>
      </p:sp>
    </p:spTree>
    <p:extLst>
      <p:ext uri="{BB962C8B-B14F-4D97-AF65-F5344CB8AC3E}">
        <p14:creationId xmlns:p14="http://schemas.microsoft.com/office/powerpoint/2010/main" val="2769292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6246886-FDE8-FF48-935B-C45637A4F09A}" type="slidenum">
              <a:rPr lang="en-US"/>
              <a:pPr>
                <a:defRPr/>
              </a:pPr>
              <a:t>‹#›</a:t>
            </a:fld>
            <a:endParaRPr lang="en-US"/>
          </a:p>
        </p:txBody>
      </p:sp>
    </p:spTree>
    <p:extLst>
      <p:ext uri="{BB962C8B-B14F-4D97-AF65-F5344CB8AC3E}">
        <p14:creationId xmlns:p14="http://schemas.microsoft.com/office/powerpoint/2010/main" val="416852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38FFD5-AB8B-AF44-9B51-9C38F52FB1D5}" type="slidenum">
              <a:rPr lang="en-US"/>
              <a:pPr>
                <a:defRPr/>
              </a:pPr>
              <a:t>‹#›</a:t>
            </a:fld>
            <a:endParaRPr lang="en-US"/>
          </a:p>
        </p:txBody>
      </p:sp>
    </p:spTree>
    <p:extLst>
      <p:ext uri="{BB962C8B-B14F-4D97-AF65-F5344CB8AC3E}">
        <p14:creationId xmlns:p14="http://schemas.microsoft.com/office/powerpoint/2010/main" val="12614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BB27C22-6D7D-EC4F-8DF4-2F19222DAD71}" type="slidenum">
              <a:rPr lang="en-US"/>
              <a:pPr>
                <a:defRPr/>
              </a:pPr>
              <a:t>‹#›</a:t>
            </a:fld>
            <a:endParaRPr lang="en-US"/>
          </a:p>
        </p:txBody>
      </p:sp>
    </p:spTree>
    <p:extLst>
      <p:ext uri="{BB962C8B-B14F-4D97-AF65-F5344CB8AC3E}">
        <p14:creationId xmlns:p14="http://schemas.microsoft.com/office/powerpoint/2010/main" val="42496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F209D59-1C70-DD42-8E00-67624B8F95CA}" type="slidenum">
              <a:rPr lang="en-US"/>
              <a:pPr>
                <a:defRPr/>
              </a:pPr>
              <a:t>‹#›</a:t>
            </a:fld>
            <a:endParaRPr lang="en-US"/>
          </a:p>
        </p:txBody>
      </p:sp>
    </p:spTree>
    <p:extLst>
      <p:ext uri="{BB962C8B-B14F-4D97-AF65-F5344CB8AC3E}">
        <p14:creationId xmlns:p14="http://schemas.microsoft.com/office/powerpoint/2010/main" val="8848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60301B3-3715-AB4F-BC74-055830825E59}" type="slidenum">
              <a:rPr lang="en-US"/>
              <a:pPr>
                <a:defRPr/>
              </a:pPr>
              <a:t>‹#›</a:t>
            </a:fld>
            <a:endParaRPr lang="en-US"/>
          </a:p>
        </p:txBody>
      </p:sp>
    </p:spTree>
    <p:extLst>
      <p:ext uri="{BB962C8B-B14F-4D97-AF65-F5344CB8AC3E}">
        <p14:creationId xmlns:p14="http://schemas.microsoft.com/office/powerpoint/2010/main" val="405063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5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979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63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12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7048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697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2248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0867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501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95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387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16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552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703035090"/>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997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909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121724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61273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97642"/>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8369269"/>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48037"/>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3554034"/>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556658"/>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9305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898699"/>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823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9628843"/>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484446"/>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8065094"/>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767779"/>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98497"/>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115327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44848"/>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047108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81946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37253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849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398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6374721"/>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73475"/>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82443"/>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81259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2631600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99315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314080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5648967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10364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30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385026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346280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385975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242941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6240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7363504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25642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356168495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82926205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6504523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20.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4.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2.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4.pn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3.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5.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1032" name="Group 8"/>
          <p:cNvGrpSpPr>
            <a:grpSpLocks/>
          </p:cNvGrpSpPr>
          <p:nvPr/>
        </p:nvGrpSpPr>
        <p:grpSpPr bwMode="auto">
          <a:xfrm>
            <a:off x="228601"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398"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264981098"/>
      </p:ext>
    </p:extLst>
  </p:cSld>
  <p:clrMap bg1="lt1" tx1="dk1" bg2="lt2" tx2="dk2" accent1="accent1" accent2="accent2" accent3="accent3" accent4="accent4" accent5="accent5" accent6="accent6" hlink="hlink" folHlink="folHlink"/>
  <p:sldLayoutIdLst>
    <p:sldLayoutId id="2147484524" r:id="rId1"/>
    <p:sldLayoutId id="214748452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317453740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150769223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291550120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43314"/>
      </p:ext>
    </p:extLst>
  </p:cSld>
  <p:clrMap bg1="dk2" tx1="lt1" bg2="dk1"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 id="214748458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93103231"/>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1579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3436CFD7-F983-E542-B93F-613C20207CB7}"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456141"/>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397393829"/>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1032" name="Group 8"/>
          <p:cNvGrpSpPr>
            <a:grpSpLocks/>
          </p:cNvGrpSpPr>
          <p:nvPr/>
        </p:nvGrpSpPr>
        <p:grpSpPr bwMode="auto">
          <a:xfrm>
            <a:off x="228601"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744573640"/>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5D790A3-D182-0042-9BD0-CD7C078B77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726600401"/>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80143063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18502914"/>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16604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2146789"/>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FBC3F885-4EF5-8942-A71E-1717EDB16E86}"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1248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278795"/>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89113955"/>
      </p:ext>
    </p:extLst>
  </p:cSld>
  <p:clrMap bg1="dk2" tx1="lt1" bg2="dk1" tx2="lt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52963788"/>
      </p:ext>
    </p:extLst>
  </p:cSld>
  <p:clrMap bg1="dk2" tx1="lt1" bg2="dk1" tx2="lt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4211160476"/>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FCD3ED0-F49A-B44D-80C0-C20A4F9B02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06299108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39149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362492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57003760"/>
      </p:ext>
    </p:extLst>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836172486"/>
      </p:ext>
    </p:extLst>
  </p:cSld>
  <p:clrMap bg1="dk2" tx1="lt1" bg2="dk1"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dirty="0">
                <a:solidFill>
                  <a:srgbClr val="FFFFFF"/>
                </a:solidFill>
              </a:rPr>
              <a:t>©20</a:t>
            </a:r>
            <a:r>
              <a:rPr lang="ar-LB" sz="1000" b="1" dirty="0">
                <a:solidFill>
                  <a:srgbClr val="FFFFFF"/>
                </a:solidFill>
              </a:rPr>
              <a:t>23</a:t>
            </a:r>
            <a:r>
              <a:rPr lang="en-US" sz="1000" b="1" dirty="0">
                <a:solidFill>
                  <a:srgbClr val="FFFFFF"/>
                </a:solidFill>
              </a:rPr>
              <a:t>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r>
              <a:rPr lang="en-US" sz="1000" b="1">
                <a:solidFill>
                  <a:schemeClr val="tx1"/>
                </a:solidFill>
                <a:cs typeface="Arial" charset="0"/>
              </a:rPr>
              <a:t>9.65.01.</a:t>
            </a:r>
          </a:p>
        </p:txBody>
      </p:sp>
    </p:spTree>
    <p:extLst>
      <p:ext uri="{BB962C8B-B14F-4D97-AF65-F5344CB8AC3E}">
        <p14:creationId xmlns:p14="http://schemas.microsoft.com/office/powerpoint/2010/main" val="454594431"/>
      </p:ext>
    </p:extLst>
  </p:cSld>
  <p:clrMap bg1="dk2" tx1="lt1" bg2="dk1" tx2="lt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207040779"/>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1" y="0"/>
            <a:ext cx="8478839" cy="6173788"/>
            <a:chOff x="0" y="0"/>
            <a:chExt cx="5341" cy="3889"/>
          </a:xfrm>
        </p:grpSpPr>
        <p:sp>
          <p:nvSpPr>
            <p:cNvPr id="1433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E6FFBE5-6405-1540-B3D9-1F1930F1BF27}" type="slidenum">
              <a:rPr lang="en-US"/>
              <a:pPr>
                <a:defRPr/>
              </a:pPr>
              <a:t>‹#›</a:t>
            </a:fld>
            <a:endParaRPr lang="en-US"/>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00942"/>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7728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78358" y="6541217"/>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4235" y="6529310"/>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924075025"/>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78358" y="6541217"/>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699340956"/>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1"/>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78358" y="6541217"/>
            <a:ext cx="1003801" cy="246221"/>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228359928"/>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392537643"/>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3.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11.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57.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96.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345.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28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4.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28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28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1.xml"/><Relationship Id="rId1" Type="http://schemas.openxmlformats.org/officeDocument/2006/relationships/slideLayout" Target="../slideLayouts/slideLayout28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2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28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2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28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8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88.xml"/><Relationship Id="rId5" Type="http://schemas.openxmlformats.org/officeDocument/2006/relationships/image" Target="../media/image109.png"/><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21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9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218.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90.xml"/><Relationship Id="rId5" Type="http://schemas.openxmlformats.org/officeDocument/2006/relationships/image" Target="../media/image26.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7.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85.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86.xml"/><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9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0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00.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97.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25.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9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75.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70.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4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19.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0.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2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30.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4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70.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6.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0.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0.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76.xml"/><Relationship Id="rId5" Type="http://schemas.openxmlformats.org/officeDocument/2006/relationships/image" Target="../media/image77.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0.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6.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72.xml"/></Relationships>
</file>

<file path=ppt/slides/_rels/slide7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8.xml"/><Relationship Id="rId1" Type="http://schemas.openxmlformats.org/officeDocument/2006/relationships/slideLayout" Target="../slideLayouts/slideLayout35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76.xml"/></Relationships>
</file>

<file path=ppt/slides/_rels/slide80.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9.xml"/><Relationship Id="rId1" Type="http://schemas.openxmlformats.org/officeDocument/2006/relationships/slideLayout" Target="../slideLayouts/slideLayout3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4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4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8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4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4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7.xml"/></Relationships>
</file>

<file path=ppt/slides/_rels/slide9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77.xml"/><Relationship Id="rId1" Type="http://schemas.openxmlformats.org/officeDocument/2006/relationships/slideLayout" Target="../slideLayouts/slideLayout35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539552" y="1371600"/>
            <a:ext cx="8223448" cy="2286000"/>
          </a:xfrm>
          <a:effectLst>
            <a:outerShdw blurRad="63500" dist="38099" dir="2700000" algn="ctr" rotWithShape="0">
              <a:schemeClr val="bg1">
                <a:alpha val="74998"/>
              </a:schemeClr>
            </a:outerShdw>
          </a:effectLst>
        </p:spPr>
        <p:txBody>
          <a:bodyPr/>
          <a:lstStyle/>
          <a:p>
            <a:pPr algn="ctr" eaLnBrk="1" hangingPunct="1">
              <a:defRPr/>
            </a:pPr>
            <a:r>
              <a:rPr lang="ar-JO" sz="7300" b="1"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rPr>
              <a:t>مسح </a:t>
            </a:r>
            <a:br>
              <a:rPr lang="ar-JO" sz="7300" b="1"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rPr>
            </a:br>
            <a:r>
              <a:rPr lang="ar-JO" sz="7300" b="1"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rPr>
              <a:t>العهد القديم</a:t>
            </a:r>
            <a:endParaRPr lang="en-US" sz="7300" b="1"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endParaRPr>
          </a:p>
        </p:txBody>
      </p:sp>
      <p:sp>
        <p:nvSpPr>
          <p:cNvPr id="48132" name="Rectangle 4"/>
          <p:cNvSpPr>
            <a:spLocks noGrp="1" noChangeArrowheads="1"/>
          </p:cNvSpPr>
          <p:nvPr>
            <p:ph type="subTitle" idx="1"/>
          </p:nvPr>
        </p:nvSpPr>
        <p:spPr>
          <a:xfrm>
            <a:off x="683568" y="3861048"/>
            <a:ext cx="7863408"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ar-JO" sz="3600"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rPr>
              <a:t>د. ريك جريفيث</a:t>
            </a:r>
            <a:br>
              <a:rPr lang="en-US" sz="3600"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rPr>
            </a:br>
            <a:r>
              <a:rPr lang="ar-JO" sz="3600"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rPr>
              <a:t>مؤسسة الدراسات اللاهوتية الأردنية - جيتس</a:t>
            </a:r>
            <a:endParaRPr lang="en-US" sz="3600" dirty="0">
              <a:effectLst>
                <a:glow rad="228600">
                  <a:srgbClr val="101100"/>
                </a:glow>
              </a:effectLst>
              <a:latin typeface="Times New Roman" panose="02020603050405020304" pitchFamily="18" charset="0"/>
              <a:ea typeface="ＭＳ Ｐゴシック" pitchFamily="-112" charset="-128"/>
              <a:cs typeface="Times New Roman" panose="02020603050405020304" pitchFamily="18" charset="0"/>
            </a:endParaRPr>
          </a:p>
        </p:txBody>
      </p:sp>
      <p:sp>
        <p:nvSpPr>
          <p:cNvPr id="6" name="Rectangle 4"/>
          <p:cNvSpPr txBox="1">
            <a:spLocks noChangeArrowheads="1"/>
          </p:cNvSpPr>
          <p:nvPr/>
        </p:nvSpPr>
        <p:spPr bwMode="auto">
          <a:xfrm>
            <a:off x="1547664" y="5805265"/>
            <a:ext cx="6553200" cy="643880"/>
          </a:xfrm>
          <a:prstGeom prst="rect">
            <a:avLst/>
          </a:prstGeom>
          <a:solidFill>
            <a:srgbClr val="000000"/>
          </a:solidFill>
          <a:ln w="12700">
            <a:solidFill>
              <a:schemeClr val="tx1"/>
            </a:solid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spcBef>
                <a:spcPct val="20000"/>
              </a:spcBef>
              <a:buClr>
                <a:schemeClr val="tx2"/>
              </a:buClr>
              <a:buSzPct val="75000"/>
              <a:defRPr/>
            </a:pPr>
            <a:r>
              <a:rPr lang="en-US" sz="2400" b="1" kern="0" dirty="0">
                <a:latin typeface="+mn-lt"/>
                <a:ea typeface="ＭＳ Ｐゴシック" pitchFamily="-112" charset="-128"/>
                <a:cs typeface="ＭＳ Ｐゴシック" pitchFamily="-112" charset="-128"/>
              </a:rPr>
              <a:t>BibleStudyDownloads.org</a:t>
            </a:r>
          </a:p>
        </p:txBody>
      </p:sp>
      <p:sp>
        <p:nvSpPr>
          <p:cNvPr id="8" name="Rectangle 3">
            <a:extLst>
              <a:ext uri="{FF2B5EF4-FFF2-40B4-BE49-F238E27FC236}">
                <a16:creationId xmlns:a16="http://schemas.microsoft.com/office/drawing/2014/main" id="{4B9E02B7-A723-EA41-A869-95391F6BFF93}"/>
              </a:ext>
            </a:extLst>
          </p:cNvPr>
          <p:cNvSpPr txBox="1">
            <a:spLocks noChangeArrowheads="1"/>
          </p:cNvSpPr>
          <p:nvPr/>
        </p:nvSpPr>
        <p:spPr bwMode="auto">
          <a:xfrm>
            <a:off x="-828600" y="-1251520"/>
            <a:ext cx="11449272"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5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a:lstStyle>
          <a:p>
            <a:pPr algn="ctr" eaLnBrk="1" hangingPunct="1">
              <a:defRPr/>
            </a:pPr>
            <a:r>
              <a:rPr lang="ar-JO" sz="7300" b="1" kern="0" dirty="0">
                <a:effectLst>
                  <a:glow rad="228600">
                    <a:srgbClr val="101100"/>
                  </a:glow>
                </a:effectLst>
                <a:ea typeface="ＭＳ Ｐゴシック" pitchFamily="-112" charset="-128"/>
                <a:cs typeface="ＭＳ Ｐゴシック" pitchFamily="-112" charset="-128"/>
              </a:rPr>
              <a:t>مسح العهد القديم</a:t>
            </a:r>
            <a:endParaRPr lang="en-US" sz="7300" b="1" kern="0" dirty="0">
              <a:effectLst>
                <a:glow rad="228600">
                  <a:srgbClr val="101100"/>
                </a:glow>
              </a:effectLst>
              <a:ea typeface="ＭＳ Ｐゴシック" pitchFamily="-112" charset="-128"/>
              <a:cs typeface="ＭＳ Ｐゴシック" pitchFamily="-11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b="1" kern="0">
                <a:effectLst>
                  <a:glow rad="139700">
                    <a:schemeClr val="tx1"/>
                  </a:glow>
                </a:effectLst>
                <a:latin typeface="Arial" charset="0"/>
                <a:ea typeface="ＭＳ Ｐゴシック" charset="0"/>
              </a:rPr>
              <a:t>حفيدنا ذو الثلاث سنوات جيسي</a:t>
            </a:r>
            <a:endParaRPr lang="en-US" b="1" kern="0" dirty="0">
              <a:effectLst>
                <a:glow rad="139700">
                  <a:schemeClr val="tx1"/>
                </a:glow>
              </a:effectLst>
              <a:latin typeface="Arial" charset="0"/>
              <a:ea typeface="ＭＳ Ｐゴシック" charset="0"/>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kern="0">
                <a:effectLst>
                  <a:glow rad="139700">
                    <a:schemeClr val="tx1"/>
                  </a:glow>
                </a:effectLst>
                <a:latin typeface="Arial" charset="0"/>
                <a:ea typeface="ＭＳ Ｐゴシック" charset="0"/>
              </a:rPr>
              <a:t>8-month-old grandson Kadon</a:t>
            </a:r>
            <a:endParaRPr lang="en-US" b="1" kern="0"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67008" y="3373215"/>
            <a:ext cx="1396536"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0709" name="Rectangle 5"/>
          <p:cNvSpPr>
            <a:spLocks noGrp="1" noChangeArrowheads="1"/>
          </p:cNvSpPr>
          <p:nvPr>
            <p:ph type="ctrTitle"/>
          </p:nvPr>
        </p:nvSpPr>
        <p:spPr bwMode="auto">
          <a:xfrm>
            <a:off x="0" y="1652589"/>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00711" name="Line 7"/>
          <p:cNvSpPr>
            <a:spLocks noChangeShapeType="1"/>
          </p:cNvSpPr>
          <p:nvPr/>
        </p:nvSpPr>
        <p:spPr bwMode="auto">
          <a:xfrm>
            <a:off x="1476375" y="4940301"/>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0279"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0280" name="Text Box 9"/>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0281"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0282"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10283"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10284"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312326"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232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2328"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2329"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12330"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12331"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title" idx="4294967295"/>
          </p:nvPr>
        </p:nvSpPr>
        <p:spPr>
          <a:xfrm>
            <a:off x="0" y="1643064"/>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4"/>
          <p:cNvGrpSpPr>
            <a:grpSpLocks/>
          </p:cNvGrpSpPr>
          <p:nvPr/>
        </p:nvGrpSpPr>
        <p:grpSpPr bwMode="auto">
          <a:xfrm>
            <a:off x="2171701" y="5041900"/>
            <a:ext cx="4535488" cy="1016000"/>
            <a:chOff x="1368" y="3176"/>
            <a:chExt cx="2857" cy="640"/>
          </a:xfrm>
        </p:grpSpPr>
        <p:sp>
          <p:nvSpPr>
            <p:cNvPr id="204805" name="Text Box 5"/>
            <p:cNvSpPr txBox="1">
              <a:spLocks noChangeArrowheads="1"/>
            </p:cNvSpPr>
            <p:nvPr/>
          </p:nvSpPr>
          <p:spPr bwMode="auto">
            <a:xfrm>
              <a:off x="1820"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 name="Group 7"/>
          <p:cNvGrpSpPr>
            <a:grpSpLocks/>
          </p:cNvGrpSpPr>
          <p:nvPr/>
        </p:nvGrpSpPr>
        <p:grpSpPr bwMode="auto">
          <a:xfrm>
            <a:off x="2147889" y="4076700"/>
            <a:ext cx="4957763" cy="1016000"/>
            <a:chOff x="1353" y="2568"/>
            <a:chExt cx="3123" cy="640"/>
          </a:xfrm>
        </p:grpSpPr>
        <p:sp>
          <p:nvSpPr>
            <p:cNvPr id="204808" name="Text Box 8"/>
            <p:cNvSpPr txBox="1">
              <a:spLocks noChangeArrowheads="1"/>
            </p:cNvSpPr>
            <p:nvPr/>
          </p:nvSpPr>
          <p:spPr bwMode="auto">
            <a:xfrm>
              <a:off x="1820"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4" name="Group 10"/>
          <p:cNvGrpSpPr>
            <a:grpSpLocks/>
          </p:cNvGrpSpPr>
          <p:nvPr/>
        </p:nvGrpSpPr>
        <p:grpSpPr bwMode="auto">
          <a:xfrm>
            <a:off x="2184400" y="3186112"/>
            <a:ext cx="6089650" cy="1016000"/>
            <a:chOff x="1376" y="2007"/>
            <a:chExt cx="3836" cy="640"/>
          </a:xfrm>
        </p:grpSpPr>
        <p:sp>
          <p:nvSpPr>
            <p:cNvPr id="204811" name="Text Box 11"/>
            <p:cNvSpPr txBox="1">
              <a:spLocks noChangeArrowheads="1"/>
            </p:cNvSpPr>
            <p:nvPr/>
          </p:nvSpPr>
          <p:spPr bwMode="auto">
            <a:xfrm>
              <a:off x="1849" y="2007"/>
              <a:ext cx="3363"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5" name="Group 13"/>
          <p:cNvGrpSpPr>
            <a:grpSpLocks/>
          </p:cNvGrpSpPr>
          <p:nvPr/>
        </p:nvGrpSpPr>
        <p:grpSpPr bwMode="auto">
          <a:xfrm>
            <a:off x="2184400" y="2327276"/>
            <a:ext cx="4800601" cy="1016000"/>
            <a:chOff x="1376" y="1466"/>
            <a:chExt cx="3024" cy="640"/>
          </a:xfrm>
        </p:grpSpPr>
        <p:sp>
          <p:nvSpPr>
            <p:cNvPr id="204814" name="Text Box 14"/>
            <p:cNvSpPr txBox="1">
              <a:spLocks noChangeArrowheads="1"/>
            </p:cNvSpPr>
            <p:nvPr/>
          </p:nvSpPr>
          <p:spPr bwMode="auto">
            <a:xfrm>
              <a:off x="1854" y="1466"/>
              <a:ext cx="2546"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6" name="Group 16"/>
          <p:cNvGrpSpPr>
            <a:grpSpLocks/>
          </p:cNvGrpSpPr>
          <p:nvPr/>
        </p:nvGrpSpPr>
        <p:grpSpPr bwMode="auto">
          <a:xfrm>
            <a:off x="2159000" y="1512890"/>
            <a:ext cx="5594350" cy="923925"/>
            <a:chOff x="1360" y="935"/>
            <a:chExt cx="3524" cy="582"/>
          </a:xfrm>
        </p:grpSpPr>
        <p:sp>
          <p:nvSpPr>
            <p:cNvPr id="204817" name="Text Box 17"/>
            <p:cNvSpPr txBox="1">
              <a:spLocks noChangeArrowheads="1"/>
            </p:cNvSpPr>
            <p:nvPr/>
          </p:nvSpPr>
          <p:spPr bwMode="auto">
            <a:xfrm>
              <a:off x="1750" y="935"/>
              <a:ext cx="313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14376" name="Text Box 19"/>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4377" name="Text Box 20"/>
          <p:cNvSpPr txBox="1">
            <a:spLocks noChangeArrowheads="1"/>
          </p:cNvSpPr>
          <p:nvPr/>
        </p:nvSpPr>
        <p:spPr bwMode="auto">
          <a:xfrm>
            <a:off x="85531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4378" name="Text Box 21"/>
          <p:cNvSpPr txBox="1">
            <a:spLocks noChangeArrowheads="1"/>
          </p:cNvSpPr>
          <p:nvPr/>
        </p:nvSpPr>
        <p:spPr bwMode="auto">
          <a:xfrm>
            <a:off x="80592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4379" name="Text Box 2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4380" name="Text Box 23"/>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04824" name="Rectangle 24"/>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4382" name="Text Box 25"/>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6852" name="Oval 4"/>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6420" name="Text Box 5"/>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6421" name="Text Box 6"/>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6422" name="Text Box 7"/>
          <p:cNvSpPr txBox="1">
            <a:spLocks noChangeArrowheads="1"/>
          </p:cNvSpPr>
          <p:nvPr/>
        </p:nvSpPr>
        <p:spPr bwMode="auto">
          <a:xfrm>
            <a:off x="8314587" y="6485037"/>
            <a:ext cx="2840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6423" name="Text Box 8"/>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grpSp>
        <p:nvGrpSpPr>
          <p:cNvPr id="316424" name="Group 9"/>
          <p:cNvGrpSpPr>
            <a:grpSpLocks/>
          </p:cNvGrpSpPr>
          <p:nvPr/>
        </p:nvGrpSpPr>
        <p:grpSpPr bwMode="auto">
          <a:xfrm>
            <a:off x="2171700" y="5041900"/>
            <a:ext cx="4559300" cy="1016000"/>
            <a:chOff x="1368" y="3176"/>
            <a:chExt cx="2872" cy="640"/>
          </a:xfrm>
        </p:grpSpPr>
        <p:sp>
          <p:nvSpPr>
            <p:cNvPr id="206858" name="Text Box 10"/>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5" name="Group 12"/>
          <p:cNvGrpSpPr>
            <a:grpSpLocks/>
          </p:cNvGrpSpPr>
          <p:nvPr/>
        </p:nvGrpSpPr>
        <p:grpSpPr bwMode="auto">
          <a:xfrm>
            <a:off x="2147890" y="4076700"/>
            <a:ext cx="4938712" cy="1016000"/>
            <a:chOff x="1353" y="2568"/>
            <a:chExt cx="3111" cy="640"/>
          </a:xfrm>
        </p:grpSpPr>
        <p:sp>
          <p:nvSpPr>
            <p:cNvPr id="206861" name="Text Box 13"/>
            <p:cNvSpPr txBox="1">
              <a:spLocks noChangeArrowheads="1"/>
            </p:cNvSpPr>
            <p:nvPr/>
          </p:nvSpPr>
          <p:spPr bwMode="auto">
            <a:xfrm>
              <a:off x="1808"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63" name="Text Box 15"/>
          <p:cNvSpPr txBox="1">
            <a:spLocks noChangeArrowheads="1"/>
          </p:cNvSpPr>
          <p:nvPr/>
        </p:nvSpPr>
        <p:spPr bwMode="auto">
          <a:xfrm>
            <a:off x="2992439"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16428" name="Group 17"/>
          <p:cNvGrpSpPr>
            <a:grpSpLocks/>
          </p:cNvGrpSpPr>
          <p:nvPr/>
        </p:nvGrpSpPr>
        <p:grpSpPr bwMode="auto">
          <a:xfrm>
            <a:off x="2184401" y="2327276"/>
            <a:ext cx="4711701" cy="1016000"/>
            <a:chOff x="1376" y="1466"/>
            <a:chExt cx="2968" cy="640"/>
          </a:xfrm>
        </p:grpSpPr>
        <p:sp>
          <p:nvSpPr>
            <p:cNvPr id="206866" name="Text Box 18"/>
            <p:cNvSpPr txBox="1">
              <a:spLocks noChangeArrowheads="1"/>
            </p:cNvSpPr>
            <p:nvPr/>
          </p:nvSpPr>
          <p:spPr bwMode="auto">
            <a:xfrm>
              <a:off x="1906" y="1466"/>
              <a:ext cx="2438"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9" name="Group 20"/>
          <p:cNvGrpSpPr>
            <a:grpSpLocks/>
          </p:cNvGrpSpPr>
          <p:nvPr/>
        </p:nvGrpSpPr>
        <p:grpSpPr bwMode="auto">
          <a:xfrm>
            <a:off x="2159001" y="1484315"/>
            <a:ext cx="5311775" cy="923925"/>
            <a:chOff x="1360" y="935"/>
            <a:chExt cx="3346" cy="582"/>
          </a:xfrm>
        </p:grpSpPr>
        <p:sp>
          <p:nvSpPr>
            <p:cNvPr id="206869" name="Text Box 21"/>
            <p:cNvSpPr txBox="1">
              <a:spLocks noChangeArrowheads="1"/>
            </p:cNvSpPr>
            <p:nvPr/>
          </p:nvSpPr>
          <p:spPr bwMode="auto">
            <a:xfrm>
              <a:off x="1922" y="935"/>
              <a:ext cx="278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71"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6431" name="Text Box 24"/>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1"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8902" name="Oval 6"/>
          <p:cNvSpPr>
            <a:spLocks noChangeArrowheads="1"/>
          </p:cNvSpPr>
          <p:nvPr/>
        </p:nvSpPr>
        <p:spPr bwMode="auto">
          <a:xfrm>
            <a:off x="2901951" y="205581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3" name="Oval 7"/>
          <p:cNvSpPr>
            <a:spLocks noChangeArrowheads="1"/>
          </p:cNvSpPr>
          <p:nvPr/>
        </p:nvSpPr>
        <p:spPr bwMode="auto">
          <a:xfrm>
            <a:off x="2874963" y="3049589"/>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4" name="Oval 8"/>
          <p:cNvSpPr>
            <a:spLocks noChangeArrowheads="1"/>
          </p:cNvSpPr>
          <p:nvPr/>
        </p:nvSpPr>
        <p:spPr bwMode="auto">
          <a:xfrm>
            <a:off x="2919414" y="405606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5" name="Oval 9"/>
          <p:cNvSpPr>
            <a:spLocks noChangeArrowheads="1"/>
          </p:cNvSpPr>
          <p:nvPr/>
        </p:nvSpPr>
        <p:spPr bwMode="auto">
          <a:xfrm>
            <a:off x="2897189" y="5022851"/>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847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8474"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8475" name="Text Box 12"/>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8476" name="Text Box 13"/>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18477" name="Text Box 14"/>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8478" name="Text Box 15"/>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1" y="463550"/>
            <a:ext cx="7583806" cy="5999078"/>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itchFamily="-112" charset="0"/>
              </a:rPr>
              <a:t>A</a:t>
            </a:r>
            <a:r>
              <a:rPr lang="en-US" sz="9000" b="1" dirty="0">
                <a:solidFill>
                  <a:srgbClr val="FAFD00"/>
                </a:solidFill>
                <a:effectLst>
                  <a:outerShdw blurRad="127000" dist="127000" dir="2700000" algn="tl" rotWithShape="0">
                    <a:srgbClr val="000000"/>
                  </a:outerShdw>
                </a:effectLst>
                <a:latin typeface="Arial" pitchFamily="-112" charset="0"/>
              </a:rPr>
              <a:t>NUGERAH</a:t>
            </a:r>
            <a:endParaRPr lang="en-US" sz="9000" b="1" dirty="0">
              <a:solidFill>
                <a:srgbClr val="00FF00"/>
              </a:solidFill>
              <a:effectLst>
                <a:outerShdw blurRad="127000" dist="127000" dir="2700000" algn="tl" rotWithShape="0">
                  <a:srgbClr val="000000"/>
                </a:outerShdw>
              </a:effectLst>
              <a:latin typeface="Arial" pitchFamily="-112" charset="0"/>
            </a:endParaRP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ANG</a:t>
            </a:r>
          </a:p>
          <a:p>
            <a:pPr>
              <a:defRPr/>
            </a:pPr>
            <a:r>
              <a:rPr lang="en-US" sz="9600" b="1" dirty="0">
                <a:solidFill>
                  <a:srgbClr val="00FF00"/>
                </a:solidFill>
                <a:effectLst>
                  <a:outerShdw blurRad="127000" dist="127000" dir="2700000" algn="tl" rotWithShape="0">
                    <a:srgbClr val="000000"/>
                  </a:outerShdw>
                </a:effectLst>
                <a:latin typeface="Arial" pitchFamily="-112" charset="0"/>
              </a:rPr>
              <a:t>    M</a:t>
            </a:r>
            <a:r>
              <a:rPr lang="en-US" sz="5000" b="1" dirty="0">
                <a:solidFill>
                  <a:srgbClr val="FAFD00"/>
                </a:solidFill>
                <a:effectLst>
                  <a:outerShdw blurRad="127000" dist="127000" dir="2700000" algn="tl" rotWithShape="0">
                    <a:srgbClr val="000000"/>
                  </a:outerShdw>
                </a:effectLst>
                <a:latin typeface="Arial" pitchFamily="-112" charset="0"/>
              </a:rPr>
              <a:t>ENAKJUBKAN </a:t>
            </a:r>
            <a:r>
              <a:rPr lang="en-US" sz="9600" b="1" dirty="0">
                <a:solidFill>
                  <a:srgbClr val="00FF00"/>
                </a:solidFill>
                <a:effectLst>
                  <a:outerShdw blurRad="127000" dist="127000" dir="2700000" algn="tl" rotWithShape="0">
                    <a:srgbClr val="000000"/>
                  </a:outerShdw>
                </a:effectLst>
                <a:latin typeface="Arial" pitchFamily="-112" charset="0"/>
              </a:rPr>
              <a:t> </a:t>
            </a: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 !</a:t>
            </a:r>
          </a:p>
        </p:txBody>
      </p:sp>
      <p:sp>
        <p:nvSpPr>
          <p:cNvPr id="210947" name="Rectangle 3"/>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5"/>
          <p:cNvGrpSpPr>
            <a:grpSpLocks/>
          </p:cNvGrpSpPr>
          <p:nvPr/>
        </p:nvGrpSpPr>
        <p:grpSpPr bwMode="auto">
          <a:xfrm>
            <a:off x="1874839"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20517"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0518"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0519"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20520" name="Text Box 13"/>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3" name="Title 2"/>
          <p:cNvSpPr>
            <a:spLocks noGrp="1"/>
          </p:cNvSpPr>
          <p:nvPr>
            <p:ph type="ctrTitle"/>
          </p:nvPr>
        </p:nvSpPr>
        <p:spPr>
          <a:xfrm>
            <a:off x="9251951" y="981075"/>
            <a:ext cx="2519363" cy="2954338"/>
          </a:xfrm>
        </p:spPr>
        <p:txBody>
          <a:bodyPr/>
          <a:lstStyle/>
          <a:p>
            <a:pPr>
              <a:defRPr/>
            </a:pPr>
            <a:r>
              <a:rPr lang="en-US" dirty="0"/>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2563" name="Text Box 4"/>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2564" name="Text Box 5"/>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22565" name="Text Box 6"/>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2566" name="Text Box 7"/>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grpSp>
        <p:nvGrpSpPr>
          <p:cNvPr id="322567" name="Group 8"/>
          <p:cNvGrpSpPr>
            <a:grpSpLocks/>
          </p:cNvGrpSpPr>
          <p:nvPr/>
        </p:nvGrpSpPr>
        <p:grpSpPr bwMode="auto">
          <a:xfrm>
            <a:off x="2171700" y="5041900"/>
            <a:ext cx="4559300" cy="1016000"/>
            <a:chOff x="1368" y="3176"/>
            <a:chExt cx="2872" cy="640"/>
          </a:xfrm>
        </p:grpSpPr>
        <p:sp>
          <p:nvSpPr>
            <p:cNvPr id="213001" name="Text Box 9"/>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68" name="Group 11"/>
          <p:cNvGrpSpPr>
            <a:grpSpLocks/>
          </p:cNvGrpSpPr>
          <p:nvPr/>
        </p:nvGrpSpPr>
        <p:grpSpPr bwMode="auto">
          <a:xfrm>
            <a:off x="2147889" y="4076700"/>
            <a:ext cx="4999038" cy="1016000"/>
            <a:chOff x="1353" y="2568"/>
            <a:chExt cx="3149" cy="640"/>
          </a:xfrm>
        </p:grpSpPr>
        <p:sp>
          <p:nvSpPr>
            <p:cNvPr id="213004" name="Text Box 12"/>
            <p:cNvSpPr txBox="1">
              <a:spLocks noChangeArrowheads="1"/>
            </p:cNvSpPr>
            <p:nvPr/>
          </p:nvSpPr>
          <p:spPr bwMode="auto">
            <a:xfrm>
              <a:off x="1846"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06" name="Text Box 14"/>
          <p:cNvSpPr txBox="1">
            <a:spLocks noChangeArrowheads="1"/>
          </p:cNvSpPr>
          <p:nvPr/>
        </p:nvSpPr>
        <p:spPr bwMode="auto">
          <a:xfrm>
            <a:off x="3000376"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22571" name="Group 16"/>
          <p:cNvGrpSpPr>
            <a:grpSpLocks/>
          </p:cNvGrpSpPr>
          <p:nvPr/>
        </p:nvGrpSpPr>
        <p:grpSpPr bwMode="auto">
          <a:xfrm>
            <a:off x="2184401" y="2327276"/>
            <a:ext cx="4754563" cy="1016000"/>
            <a:chOff x="1376" y="1466"/>
            <a:chExt cx="2995" cy="640"/>
          </a:xfrm>
        </p:grpSpPr>
        <p:sp>
          <p:nvSpPr>
            <p:cNvPr id="213009" name="Text Box 17"/>
            <p:cNvSpPr txBox="1">
              <a:spLocks noChangeArrowheads="1"/>
            </p:cNvSpPr>
            <p:nvPr/>
          </p:nvSpPr>
          <p:spPr bwMode="auto">
            <a:xfrm>
              <a:off x="1884" y="1466"/>
              <a:ext cx="2487"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72" name="Group 19"/>
          <p:cNvGrpSpPr>
            <a:grpSpLocks/>
          </p:cNvGrpSpPr>
          <p:nvPr/>
        </p:nvGrpSpPr>
        <p:grpSpPr bwMode="auto">
          <a:xfrm>
            <a:off x="2159000" y="1484315"/>
            <a:ext cx="5140326" cy="923925"/>
            <a:chOff x="1360" y="935"/>
            <a:chExt cx="3238" cy="582"/>
          </a:xfrm>
        </p:grpSpPr>
        <p:sp>
          <p:nvSpPr>
            <p:cNvPr id="213012" name="Text Box 20"/>
            <p:cNvSpPr txBox="1">
              <a:spLocks noChangeArrowheads="1"/>
            </p:cNvSpPr>
            <p:nvPr/>
          </p:nvSpPr>
          <p:spPr bwMode="auto">
            <a:xfrm>
              <a:off x="1922" y="935"/>
              <a:ext cx="2676"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14" name="Oval 22"/>
          <p:cNvSpPr>
            <a:spLocks noChangeArrowheads="1"/>
          </p:cNvSpPr>
          <p:nvPr/>
        </p:nvSpPr>
        <p:spPr bwMode="auto">
          <a:xfrm>
            <a:off x="1760538" y="3175001"/>
            <a:ext cx="7383463"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3015"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22575" name="Text Box 24"/>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1"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1" y="533400"/>
            <a:ext cx="1773239"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9"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4" y="160339"/>
            <a:ext cx="746998" cy="144398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1" y="1955801"/>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1"/>
            <a:ext cx="2709863"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 xmlns:a14="http://schemas.microsoft.com/office/drawing/2010/main" w="12700" cap="flat" cmpd="sng">
                <a:solidFill>
                  <a:schemeClr val="bg2"/>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2" y="2638426"/>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K</a:t>
            </a:r>
          </a:p>
        </p:txBody>
      </p:sp>
      <p:sp>
        <p:nvSpPr>
          <p:cNvPr id="40986" name="Text Box 26"/>
          <p:cNvSpPr txBox="1">
            <a:spLocks noChangeArrowheads="1"/>
          </p:cNvSpPr>
          <p:nvPr/>
        </p:nvSpPr>
        <p:spPr bwMode="auto">
          <a:xfrm>
            <a:off x="8753475" y="58887"/>
            <a:ext cx="1847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6" y="6152506"/>
            <a:ext cx="26161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5037"/>
            <a:ext cx="18473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3279"/>
            <a:ext cx="312906"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6" y="6381106"/>
            <a:ext cx="33855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9" y="6269444"/>
            <a:ext cx="182293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6" y="2717801"/>
            <a:ext cx="6954839"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8" name="Rectangle 38"/>
          <p:cNvSpPr>
            <a:spLocks noChangeArrowheads="1"/>
          </p:cNvSpPr>
          <p:nvPr/>
        </p:nvSpPr>
        <p:spPr bwMode="auto">
          <a:xfrm>
            <a:off x="4479926" y="39370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K</a:t>
            </a:r>
          </a:p>
        </p:txBody>
      </p:sp>
      <p:sp>
        <p:nvSpPr>
          <p:cNvPr id="40999" name="Rectangle 39"/>
          <p:cNvSpPr>
            <a:spLocks noChangeArrowheads="1"/>
          </p:cNvSpPr>
          <p:nvPr/>
        </p:nvSpPr>
        <p:spPr bwMode="auto">
          <a:xfrm>
            <a:off x="3203575" y="39370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0" name="Rectangle 40"/>
          <p:cNvSpPr>
            <a:spLocks noChangeArrowheads="1"/>
          </p:cNvSpPr>
          <p:nvPr/>
        </p:nvSpPr>
        <p:spPr bwMode="auto">
          <a:xfrm>
            <a:off x="5953126" y="387351"/>
            <a:ext cx="162704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1" name="Rectangle 41"/>
          <p:cNvSpPr>
            <a:spLocks noChangeArrowheads="1"/>
          </p:cNvSpPr>
          <p:nvPr/>
        </p:nvSpPr>
        <p:spPr bwMode="auto">
          <a:xfrm>
            <a:off x="7232651" y="390526"/>
            <a:ext cx="1295225"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1"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092"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6661" name="Freeform 6"/>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26662"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6663"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6664" name="Text Box 9"/>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6665"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26666" name="Text Box 11"/>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4" y="3571876"/>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2" name="Oval 14"/>
          <p:cNvSpPr>
            <a:spLocks noChangeArrowheads="1"/>
          </p:cNvSpPr>
          <p:nvPr/>
        </p:nvSpPr>
        <p:spPr bwMode="auto">
          <a:xfrm>
            <a:off x="1135063" y="4843464"/>
            <a:ext cx="1187451"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3" name="Oval 15"/>
          <p:cNvSpPr>
            <a:spLocks noChangeArrowheads="1"/>
          </p:cNvSpPr>
          <p:nvPr/>
        </p:nvSpPr>
        <p:spPr bwMode="auto">
          <a:xfrm>
            <a:off x="1128714" y="2255839"/>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26671" name="Text Box 16"/>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1"/>
            <a:ext cx="9169560" cy="1641487"/>
          </a:xfrm>
          <a:solidFill>
            <a:schemeClr val="tx1"/>
          </a:solidFill>
        </p:spPr>
        <p:txBody>
          <a:bodyPr/>
          <a:lstStyle/>
          <a:p>
            <a:pPr eaLnBrk="1" hangingPunct="1"/>
            <a:r>
              <a:rPr lang="en-US" b="1" dirty="0">
                <a:solidFill>
                  <a:srgbClr val="FFFFFF"/>
                </a:solidFill>
                <a:latin typeface="Arial" charset="0"/>
                <a:ea typeface="ＭＳ Ｐゴシック" charset="0"/>
                <a:cs typeface="ＭＳ Ｐゴシック" charset="0"/>
              </a:rPr>
              <a:t>Two Saturdays, 24 &amp; 31 August </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ستيفن, كيتي و جيسي في جيج هاربور</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i="1" dirty="0">
                <a:solidFill>
                  <a:schemeClr val="hlink"/>
                </a:solidFill>
                <a:latin typeface="Lucida Handwriting" charset="0"/>
                <a:ea typeface="ＭＳ Ｐゴシック" charset="0"/>
                <a:cs typeface="ＭＳ Ｐゴシック" charset="0"/>
              </a:rPr>
              <a:t>كلية الكتاب المقدس سنغافورة</a:t>
            </a:r>
            <a:endParaRPr lang="en-US" sz="4000" b="1" i="1" dirty="0">
              <a:solidFill>
                <a:schemeClr val="hlink"/>
              </a:solidFill>
              <a:latin typeface="Lucida Handwriting" charset="0"/>
              <a:ea typeface="ＭＳ Ｐゴシック" charset="0"/>
              <a:cs typeface="ＭＳ Ｐゴシック"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في البدء</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latin typeface="Times New Roman" charset="0"/>
                <a:ea typeface="ＭＳ Ｐゴシック" charset="0"/>
                <a:cs typeface="ＭＳ Ｐゴシック" charset="0"/>
              </a:rPr>
              <a:t>مقدمة </a:t>
            </a:r>
          </a:p>
          <a:p>
            <a:pPr eaLnBrk="1" hangingPunct="1"/>
            <a:r>
              <a:rPr lang="ar-JO" dirty="0">
                <a:solidFill>
                  <a:schemeClr val="bg1"/>
                </a:solidFill>
                <a:latin typeface="Times New Roman" charset="0"/>
                <a:ea typeface="ＭＳ Ｐゴシック" charset="0"/>
                <a:cs typeface="ＭＳ Ｐゴシック" charset="0"/>
              </a:rPr>
              <a:t>لسفر التكوين</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34851" name="Text Box 4"/>
          <p:cNvSpPr txBox="1">
            <a:spLocks noChangeArrowheads="1"/>
          </p:cNvSpPr>
          <p:nvPr/>
        </p:nvSpPr>
        <p:spPr bwMode="auto">
          <a:xfrm>
            <a:off x="8756650" y="84139"/>
            <a:ext cx="184151"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4852" name="Text Box 5"/>
          <p:cNvSpPr txBox="1">
            <a:spLocks noChangeArrowheads="1"/>
          </p:cNvSpPr>
          <p:nvPr/>
        </p:nvSpPr>
        <p:spPr bwMode="auto">
          <a:xfrm>
            <a:off x="1787526" y="1"/>
            <a:ext cx="1993900"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34854"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charset="0"/>
                <a:ea typeface="ＭＳ Ｐゴシック" charset="0"/>
                <a:cs typeface="ＭＳ Ｐゴシック"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9"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6899"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endParaRPr>
          </a:p>
        </p:txBody>
      </p:sp>
      <p:sp>
        <p:nvSpPr>
          <p:cNvPr id="336900"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36902"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285720" y="1428736"/>
            <a:ext cx="400052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Times New Roman" pitchFamily="-112" charset="0"/>
              </a:rPr>
              <a:t>اليوم 1 : </a:t>
            </a:r>
            <a:r>
              <a:rPr lang="ar-JO" sz="4000" b="1" dirty="0">
                <a:solidFill>
                  <a:srgbClr val="FFFFFF"/>
                </a:solidFill>
                <a:latin typeface="Times New Roman" pitchFamily="-112" charset="0"/>
              </a:rPr>
              <a:t>نور</a:t>
            </a:r>
            <a:endParaRPr lang="en-US" sz="4000" b="1" dirty="0">
              <a:solidFill>
                <a:srgbClr val="FFFFFF"/>
              </a:solidFill>
              <a:latin typeface="Times New Roman" pitchFamily="-112" charset="0"/>
            </a:endParaRPr>
          </a:p>
        </p:txBody>
      </p:sp>
      <p:sp>
        <p:nvSpPr>
          <p:cNvPr id="227333" name="Text Box 5"/>
          <p:cNvSpPr txBox="1">
            <a:spLocks noChangeArrowheads="1"/>
          </p:cNvSpPr>
          <p:nvPr/>
        </p:nvSpPr>
        <p:spPr bwMode="auto">
          <a:xfrm>
            <a:off x="285720" y="28797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Times New Roman" pitchFamily="-112" charset="0"/>
              </a:rPr>
              <a:t>اليوم 2 : </a:t>
            </a:r>
            <a:r>
              <a:rPr lang="ar-JO" sz="4000" b="1" dirty="0">
                <a:solidFill>
                  <a:schemeClr val="bg1"/>
                </a:solidFill>
                <a:latin typeface="Times New Roman" pitchFamily="-112" charset="0"/>
              </a:rPr>
              <a:t>الماء و فصل الهواء</a:t>
            </a:r>
            <a:endParaRPr lang="en-US" sz="4000" b="1" dirty="0">
              <a:solidFill>
                <a:schemeClr val="bg1"/>
              </a:solidFill>
              <a:latin typeface="Times New Roman" pitchFamily="-112" charset="0"/>
            </a:endParaRPr>
          </a:p>
        </p:txBody>
      </p:sp>
      <p:sp>
        <p:nvSpPr>
          <p:cNvPr id="227334" name="Text Box 6"/>
          <p:cNvSpPr txBox="1">
            <a:spLocks noChangeArrowheads="1"/>
          </p:cNvSpPr>
          <p:nvPr/>
        </p:nvSpPr>
        <p:spPr bwMode="auto">
          <a:xfrm>
            <a:off x="285720" y="47085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latin typeface="Times New Roman" pitchFamily="-112" charset="0"/>
              </a:rPr>
              <a:t>اليوم 3 : </a:t>
            </a:r>
            <a:r>
              <a:rPr lang="ar-JO" sz="4000" b="1" dirty="0">
                <a:solidFill>
                  <a:schemeClr val="bg1"/>
                </a:solidFill>
                <a:latin typeface="Times New Roman" pitchFamily="-112" charset="0"/>
              </a:rPr>
              <a:t>الأرض و فصل البحر</a:t>
            </a:r>
            <a:endParaRPr lang="en-US" sz="4000" b="1" dirty="0">
              <a:solidFill>
                <a:schemeClr val="bg1"/>
              </a:solidFill>
              <a:latin typeface="Times New Roman" pitchFamily="-112" charset="0"/>
            </a:endParaRPr>
          </a:p>
        </p:txBody>
      </p:sp>
      <p:sp>
        <p:nvSpPr>
          <p:cNvPr id="227335" name="Text Box 7"/>
          <p:cNvSpPr txBox="1">
            <a:spLocks noChangeArrowheads="1"/>
          </p:cNvSpPr>
          <p:nvPr/>
        </p:nvSpPr>
        <p:spPr bwMode="auto">
          <a:xfrm>
            <a:off x="4357686" y="1219201"/>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Times New Roman" pitchFamily="-112" charset="0"/>
              </a:rPr>
              <a:t>اليوم 4 : </a:t>
            </a:r>
            <a:r>
              <a:rPr lang="ar-JO" sz="4000" b="1" dirty="0">
                <a:solidFill>
                  <a:schemeClr val="bg1"/>
                </a:solidFill>
                <a:latin typeface="Times New Roman" pitchFamily="-112" charset="0"/>
              </a:rPr>
              <a:t>ترتيب الشمس و القمر و النجوم</a:t>
            </a:r>
            <a:endParaRPr lang="en-US" sz="4000" b="1" dirty="0">
              <a:solidFill>
                <a:schemeClr val="bg1"/>
              </a:solidFill>
              <a:latin typeface="Times New Roman" pitchFamily="-112" charset="0"/>
            </a:endParaRPr>
          </a:p>
        </p:txBody>
      </p:sp>
      <p:sp>
        <p:nvSpPr>
          <p:cNvPr id="227336" name="Text Box 8"/>
          <p:cNvSpPr txBox="1">
            <a:spLocks noChangeArrowheads="1"/>
          </p:cNvSpPr>
          <p:nvPr/>
        </p:nvSpPr>
        <p:spPr bwMode="auto">
          <a:xfrm>
            <a:off x="4357686" y="2879726"/>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Times New Roman" pitchFamily="-112" charset="0"/>
              </a:rPr>
              <a:t>اليوم 5 : </a:t>
            </a:r>
            <a:r>
              <a:rPr lang="ar-JO" sz="4000" b="1" dirty="0">
                <a:solidFill>
                  <a:schemeClr val="bg1"/>
                </a:solidFill>
                <a:latin typeface="Times New Roman" pitchFamily="-112" charset="0"/>
              </a:rPr>
              <a:t>الأسماك و الطيور</a:t>
            </a:r>
            <a:endParaRPr lang="en-US" sz="4000" b="1" dirty="0">
              <a:solidFill>
                <a:schemeClr val="bg1"/>
              </a:solidFill>
              <a:latin typeface="Times New Roman" pitchFamily="-112" charset="0"/>
            </a:endParaRPr>
          </a:p>
        </p:txBody>
      </p:sp>
      <p:sp>
        <p:nvSpPr>
          <p:cNvPr id="227337" name="Text Box 9"/>
          <p:cNvSpPr txBox="1">
            <a:spLocks noChangeArrowheads="1"/>
          </p:cNvSpPr>
          <p:nvPr/>
        </p:nvSpPr>
        <p:spPr bwMode="auto">
          <a:xfrm>
            <a:off x="4357686" y="4708526"/>
            <a:ext cx="4429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Times New Roman" pitchFamily="-112" charset="0"/>
              </a:rPr>
              <a:t>اليوم 6 : </a:t>
            </a:r>
            <a:r>
              <a:rPr lang="ar-JO" sz="4000" b="1" dirty="0">
                <a:solidFill>
                  <a:schemeClr val="bg1"/>
                </a:solidFill>
                <a:latin typeface="Times New Roman" pitchFamily="-112" charset="0"/>
              </a:rPr>
              <a:t>الحيوانات و الإنسان</a:t>
            </a:r>
            <a:endParaRPr lang="en-US" sz="4000" b="1" dirty="0">
              <a:solidFill>
                <a:schemeClr val="bg1"/>
              </a:solidFill>
              <a:latin typeface="Times New Roman" pitchFamily="-112" charset="0"/>
            </a:endParaRPr>
          </a:p>
        </p:txBody>
      </p:sp>
      <p:sp>
        <p:nvSpPr>
          <p:cNvPr id="227338"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FF"/>
                </a:solidFill>
                <a:latin typeface="Times New Roman" pitchFamily="-112" charset="0"/>
              </a:rPr>
              <a:t>تك 1 : 3 – 31 </a:t>
            </a:r>
            <a:endParaRPr lang="en-US" sz="3200" b="1" dirty="0">
              <a:solidFill>
                <a:srgbClr val="FFFFFF"/>
              </a:solidFill>
              <a:latin typeface="Times New Roman" pitchFamily="-112" charset="0"/>
            </a:endParaRPr>
          </a:p>
        </p:txBody>
      </p:sp>
      <p:sp>
        <p:nvSpPr>
          <p:cNvPr id="338954"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38956" name="Line 13"/>
          <p:cNvSpPr>
            <a:spLocks noChangeShapeType="1"/>
          </p:cNvSpPr>
          <p:nvPr/>
        </p:nvSpPr>
        <p:spPr bwMode="auto">
          <a:xfrm>
            <a:off x="285720" y="271462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38958" name="Text Box 15"/>
          <p:cNvSpPr txBox="1">
            <a:spLocks noChangeArrowheads="1"/>
          </p:cNvSpPr>
          <p:nvPr/>
        </p:nvSpPr>
        <p:spPr bwMode="auto">
          <a:xfrm>
            <a:off x="8578851" y="76201"/>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Times New Roman" charset="0"/>
              </a:rPr>
              <a:t>33</a:t>
            </a:r>
            <a:endParaRPr lang="en-US" b="1" dirty="0">
              <a:solidFill>
                <a:srgbClr val="FFFFFF"/>
              </a:solidFill>
              <a:latin typeface="Times New Roman" charset="0"/>
            </a:endParaRPr>
          </a:p>
        </p:txBody>
      </p:sp>
      <p:sp>
        <p:nvSpPr>
          <p:cNvPr id="338959" name="WordArt 16"/>
          <p:cNvSpPr>
            <a:spLocks noChangeArrowheads="1" noChangeShapeType="1" noTextEdit="1"/>
          </p:cNvSpPr>
          <p:nvPr/>
        </p:nvSpPr>
        <p:spPr bwMode="auto">
          <a:xfrm>
            <a:off x="228601" y="771526"/>
            <a:ext cx="1714500" cy="657225"/>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خربة</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38960" name="WordArt 17"/>
          <p:cNvSpPr>
            <a:spLocks noChangeArrowheads="1" noChangeShapeType="1" noTextEdit="1"/>
          </p:cNvSpPr>
          <p:nvPr/>
        </p:nvSpPr>
        <p:spPr bwMode="auto">
          <a:xfrm>
            <a:off x="5334000" y="381001"/>
            <a:ext cx="822325" cy="1285875"/>
          </a:xfrm>
          <a:prstGeom prst="rect">
            <a:avLst/>
          </a:prstGeom>
        </p:spPr>
        <p:txBody>
          <a:bodyPr wrap="none" fromWordArt="1">
            <a:prstTxWarp prst="textSlantUp">
              <a:avLst>
                <a:gd name="adj" fmla="val 32056"/>
              </a:avLst>
            </a:prstTxWarp>
          </a:bodyPr>
          <a:lstStyle/>
          <a:p>
            <a:pPr algn="ct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خالية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27346"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تشكيل</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27347"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ملأ</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ar-JO" sz="5400" b="1" dirty="0">
                <a:solidFill>
                  <a:srgbClr val="FAFE1E"/>
                </a:solidFill>
                <a:latin typeface="Times New Roman" charset="0"/>
                <a:ea typeface="ＭＳ Ｐゴシック" charset="0"/>
                <a:cs typeface="ＭＳ Ｐゴシック" charset="0"/>
              </a:rPr>
              <a:t>أيام الخلق</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a:solidFill>
                <a:srgbClr val="000000"/>
              </a:solidFill>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0995" name="Text Box 4"/>
          <p:cNvSpPr txBox="1">
            <a:spLocks noChangeArrowheads="1"/>
          </p:cNvSpPr>
          <p:nvPr/>
        </p:nvSpPr>
        <p:spPr bwMode="auto">
          <a:xfrm>
            <a:off x="457200" y="1508126"/>
            <a:ext cx="365760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40996" name="Text Box 5"/>
          <p:cNvSpPr txBox="1">
            <a:spLocks noChangeArrowheads="1"/>
          </p:cNvSpPr>
          <p:nvPr/>
        </p:nvSpPr>
        <p:spPr bwMode="auto">
          <a:xfrm>
            <a:off x="457200" y="2879726"/>
            <a:ext cx="44196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40997" name="Text Box 6"/>
          <p:cNvSpPr txBox="1">
            <a:spLocks noChangeArrowheads="1"/>
          </p:cNvSpPr>
          <p:nvPr/>
        </p:nvSpPr>
        <p:spPr bwMode="auto">
          <a:xfrm>
            <a:off x="457200" y="4708526"/>
            <a:ext cx="40386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40998" name="Text Box 7"/>
          <p:cNvSpPr txBox="1">
            <a:spLocks noChangeArrowheads="1"/>
          </p:cNvSpPr>
          <p:nvPr/>
        </p:nvSpPr>
        <p:spPr bwMode="auto">
          <a:xfrm>
            <a:off x="4495800" y="1219200"/>
            <a:ext cx="46482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40999" name="Text Box 8"/>
          <p:cNvSpPr txBox="1">
            <a:spLocks noChangeArrowheads="1"/>
          </p:cNvSpPr>
          <p:nvPr/>
        </p:nvSpPr>
        <p:spPr bwMode="auto">
          <a:xfrm>
            <a:off x="4495800" y="2879726"/>
            <a:ext cx="41910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41000" name="Text Box 9"/>
          <p:cNvSpPr txBox="1">
            <a:spLocks noChangeArrowheads="1"/>
          </p:cNvSpPr>
          <p:nvPr/>
        </p:nvSpPr>
        <p:spPr bwMode="auto">
          <a:xfrm>
            <a:off x="4495800" y="4708526"/>
            <a:ext cx="41910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41001" name="Text Box 10"/>
          <p:cNvSpPr txBox="1">
            <a:spLocks noChangeArrowheads="1"/>
          </p:cNvSpPr>
          <p:nvPr/>
        </p:nvSpPr>
        <p:spPr bwMode="auto">
          <a:xfrm>
            <a:off x="4876800" y="6248400"/>
            <a:ext cx="4267200"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41002" name="Rectangle 11"/>
          <p:cNvSpPr>
            <a:spLocks noChangeArrowheads="1"/>
          </p:cNvSpPr>
          <p:nvPr/>
        </p:nvSpPr>
        <p:spPr bwMode="auto">
          <a:xfrm>
            <a:off x="257175" y="1219201"/>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41003" name="Line 12"/>
          <p:cNvSpPr>
            <a:spLocks noChangeShapeType="1"/>
          </p:cNvSpPr>
          <p:nvPr/>
        </p:nvSpPr>
        <p:spPr bwMode="auto">
          <a:xfrm>
            <a:off x="4343401"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1006" name="Text Box 15"/>
          <p:cNvSpPr txBox="1">
            <a:spLocks noChangeArrowheads="1"/>
          </p:cNvSpPr>
          <p:nvPr/>
        </p:nvSpPr>
        <p:spPr bwMode="auto">
          <a:xfrm>
            <a:off x="8580439" y="76200"/>
            <a:ext cx="48953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41007" name="WordArt 16"/>
          <p:cNvSpPr>
            <a:spLocks noChangeArrowheads="1" noChangeShapeType="1" noTextEdit="1"/>
          </p:cNvSpPr>
          <p:nvPr/>
        </p:nvSpPr>
        <p:spPr bwMode="auto">
          <a:xfrm>
            <a:off x="152400" y="771526"/>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a:t>
            </a:r>
            <a:r>
              <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 </a:t>
            </a: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berbentuk</a:t>
            </a:r>
            <a:endPar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endParaRPr>
          </a:p>
        </p:txBody>
      </p:sp>
      <p:sp>
        <p:nvSpPr>
          <p:cNvPr id="341008" name="WordArt 17"/>
          <p:cNvSpPr>
            <a:spLocks noChangeArrowheads="1" noChangeShapeType="1" noTextEdit="1"/>
          </p:cNvSpPr>
          <p:nvPr/>
        </p:nvSpPr>
        <p:spPr bwMode="auto">
          <a:xfrm>
            <a:off x="4876800" y="381001"/>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41009" name="WordArt 18"/>
          <p:cNvSpPr>
            <a:spLocks noChangeArrowheads="1" noChangeShapeType="1" noTextEdit="1"/>
          </p:cNvSpPr>
          <p:nvPr/>
        </p:nvSpPr>
        <p:spPr bwMode="auto">
          <a:xfrm>
            <a:off x="2667001" y="762001"/>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41010"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41014" name="Title 1"/>
          <p:cNvSpPr>
            <a:spLocks noGrp="1"/>
          </p:cNvSpPr>
          <p:nvPr>
            <p:ph type="title" idx="4294967295"/>
          </p:nvPr>
        </p:nvSpPr>
        <p:spPr>
          <a:xfrm>
            <a:off x="-31751" y="-674688"/>
            <a:ext cx="9067800" cy="571500"/>
          </a:xfrm>
        </p:spPr>
        <p:txBody>
          <a:bodyPr/>
          <a:lstStyle/>
          <a:p>
            <a:r>
              <a:rPr lang="en-US" sz="3600">
                <a:latin typeface="Arial" charset="0"/>
                <a:ea typeface="ＭＳ Ｐゴシック" charset="0"/>
                <a:cs typeface="ＭＳ Ｐゴシック" charset="0"/>
              </a:rPr>
              <a:t>Days of Creation in Bahasa Indonesian</a:t>
            </a: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6"/>
            <a:ext cx="3276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1"/>
            <a:ext cx="441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850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1"/>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6"/>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1"/>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3054" name="Text Box 15"/>
          <p:cNvSpPr txBox="1">
            <a:spLocks noChangeArrowheads="1"/>
          </p:cNvSpPr>
          <p:nvPr/>
        </p:nvSpPr>
        <p:spPr bwMode="auto">
          <a:xfrm>
            <a:off x="8578850" y="76200"/>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43055" name="WordArt 16"/>
          <p:cNvSpPr>
            <a:spLocks noChangeArrowheads="1" noChangeShapeType="1" noTextEdit="1"/>
          </p:cNvSpPr>
          <p:nvPr/>
        </p:nvSpPr>
        <p:spPr bwMode="auto">
          <a:xfrm>
            <a:off x="228601" y="685801"/>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43056" name="WordArt 17"/>
          <p:cNvSpPr>
            <a:spLocks noChangeArrowheads="1" noChangeShapeType="1" noTextEdit="1"/>
          </p:cNvSpPr>
          <p:nvPr/>
        </p:nvSpPr>
        <p:spPr bwMode="auto">
          <a:xfrm>
            <a:off x="5257800" y="1"/>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43057"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43058" name="WordArt 19"/>
          <p:cNvSpPr>
            <a:spLocks noChangeArrowheads="1" noChangeShapeType="1" noTextEdit="1"/>
          </p:cNvSpPr>
          <p:nvPr/>
        </p:nvSpPr>
        <p:spPr bwMode="auto">
          <a:xfrm>
            <a:off x="6858001" y="457201"/>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extLst>
      <p:ext uri="{BB962C8B-B14F-4D97-AF65-F5344CB8AC3E}">
        <p14:creationId xmlns:p14="http://schemas.microsoft.com/office/powerpoint/2010/main" val="269470190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4000" dirty="0"/>
              <a:t>وعظ</a:t>
            </a:r>
            <a:r>
              <a:rPr lang="en-US" sz="4000" dirty="0"/>
              <a:t> </a:t>
            </a:r>
            <a:r>
              <a:rPr lang="en-US" sz="3200" dirty="0"/>
              <a:t> </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4239468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b="1" dirty="0">
                <a:effectLst>
                  <a:glow rad="139700">
                    <a:schemeClr val="tx1"/>
                  </a:glow>
                </a:effectLst>
                <a:latin typeface="Arial" charset="0"/>
                <a:ea typeface="ＭＳ Ｐゴシック" charset="0"/>
              </a:rPr>
              <a:t>حفيدنا ذو أربع سنوات جيسي</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7"/>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1873112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3170995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3875652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9144000" cy="4205333"/>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9"/>
            <a:ext cx="9270411"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2"/>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835D4-E824-E945-B049-BB8D3E22BC17}"/>
              </a:ext>
            </a:extLst>
          </p:cNvPr>
          <p:cNvPicPr>
            <a:picLocks noChangeAspect="1"/>
          </p:cNvPicPr>
          <p:nvPr/>
        </p:nvPicPr>
        <p:blipFill rotWithShape="1">
          <a:blip r:embed="rId3"/>
          <a:srcRect l="11932" r="7828"/>
          <a:stretch/>
        </p:blipFill>
        <p:spPr>
          <a:xfrm>
            <a:off x="-1" y="0"/>
            <a:ext cx="9171341" cy="710140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5004048" y="836712"/>
            <a:ext cx="4248472" cy="864096"/>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Arabic </a:t>
            </a:r>
            <a:r>
              <a:rPr lang="ar-SA" sz="4000" b="1" dirty="0">
                <a:solidFill>
                  <a:schemeClr val="bg1"/>
                </a:solidFill>
                <a:latin typeface="Arial" charset="0"/>
                <a:ea typeface="ＭＳ Ｐゴシック" charset="0"/>
                <a:cs typeface="ＭＳ Ｐゴシック" charset="0"/>
              </a:rPr>
              <a:t>العربية </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48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b="1" dirty="0">
                <a:effectLst>
                  <a:glow rad="139700">
                    <a:schemeClr val="tx1"/>
                  </a:glow>
                </a:effectLst>
                <a:latin typeface="Arial" charset="0"/>
                <a:ea typeface="ＭＳ Ｐゴシック" charset="0"/>
              </a:rPr>
              <a:t>حفيدتنا نورا البالغة من العمر عامين</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4" name="Picture 3">
            <a:extLst>
              <a:ext uri="{FF2B5EF4-FFF2-40B4-BE49-F238E27FC236}">
                <a16:creationId xmlns:a16="http://schemas.microsoft.com/office/drawing/2014/main" id="{3632EAAA-A5D0-F40C-E62C-CF98CBEAF164}"/>
              </a:ext>
            </a:extLst>
          </p:cNvPr>
          <p:cNvPicPr>
            <a:picLocks noChangeAspect="1"/>
          </p:cNvPicPr>
          <p:nvPr/>
        </p:nvPicPr>
        <p:blipFill>
          <a:blip r:embed="rId3"/>
          <a:stretch>
            <a:fillRect/>
          </a:stretch>
        </p:blipFill>
        <p:spPr>
          <a:xfrm>
            <a:off x="0" y="280851"/>
            <a:ext cx="9144000" cy="6296297"/>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6" name="Picture 5">
            <a:extLst>
              <a:ext uri="{FF2B5EF4-FFF2-40B4-BE49-F238E27FC236}">
                <a16:creationId xmlns:a16="http://schemas.microsoft.com/office/drawing/2014/main" id="{99C27CA9-0639-4777-0779-97EF1C9EC666}"/>
              </a:ext>
            </a:extLst>
          </p:cNvPr>
          <p:cNvPicPr>
            <a:picLocks noChangeAspect="1"/>
          </p:cNvPicPr>
          <p:nvPr/>
        </p:nvPicPr>
        <p:blipFill>
          <a:blip r:embed="rId3"/>
          <a:stretch>
            <a:fillRect/>
          </a:stretch>
        </p:blipFill>
        <p:spPr>
          <a:xfrm>
            <a:off x="-351" y="116632"/>
            <a:ext cx="9144000" cy="6418184"/>
          </a:xfrm>
          <a:prstGeom prst="rect">
            <a:avLst/>
          </a:prstGeom>
        </p:spPr>
      </p:pic>
    </p:spTree>
    <p:extLst>
      <p:ext uri="{BB962C8B-B14F-4D97-AF65-F5344CB8AC3E}">
        <p14:creationId xmlns:p14="http://schemas.microsoft.com/office/powerpoint/2010/main" val="28065715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8" name="Picture 7">
            <a:extLst>
              <a:ext uri="{FF2B5EF4-FFF2-40B4-BE49-F238E27FC236}">
                <a16:creationId xmlns:a16="http://schemas.microsoft.com/office/drawing/2014/main" id="{09EF7A6E-D5C8-8486-F462-6C8348D0BD2F}"/>
              </a:ext>
            </a:extLst>
          </p:cNvPr>
          <p:cNvPicPr>
            <a:picLocks noChangeAspect="1"/>
          </p:cNvPicPr>
          <p:nvPr/>
        </p:nvPicPr>
        <p:blipFill>
          <a:blip r:embed="rId3"/>
          <a:stretch>
            <a:fillRect/>
          </a:stretch>
        </p:blipFill>
        <p:spPr>
          <a:xfrm>
            <a:off x="-9252" y="334107"/>
            <a:ext cx="9144000" cy="6189785"/>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4" name="Picture 3">
            <a:extLst>
              <a:ext uri="{FF2B5EF4-FFF2-40B4-BE49-F238E27FC236}">
                <a16:creationId xmlns:a16="http://schemas.microsoft.com/office/drawing/2014/main" id="{15CEDDEC-6EA3-EF65-DAB0-EA1D63F80956}"/>
              </a:ext>
            </a:extLst>
          </p:cNvPr>
          <p:cNvPicPr>
            <a:picLocks noChangeAspect="1"/>
          </p:cNvPicPr>
          <p:nvPr/>
        </p:nvPicPr>
        <p:blipFill>
          <a:blip r:embed="rId3"/>
          <a:stretch>
            <a:fillRect/>
          </a:stretch>
        </p:blipFill>
        <p:spPr>
          <a:xfrm>
            <a:off x="-889" y="280851"/>
            <a:ext cx="9144000" cy="6296297"/>
          </a:xfrm>
          <a:prstGeom prst="rect">
            <a:avLst/>
          </a:prstGeom>
        </p:spPr>
      </p:pic>
    </p:spTree>
    <p:extLst>
      <p:ext uri="{BB962C8B-B14F-4D97-AF65-F5344CB8AC3E}">
        <p14:creationId xmlns:p14="http://schemas.microsoft.com/office/powerpoint/2010/main" val="33486405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345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rPr>
              <a:t>ستيفن (</a:t>
            </a:r>
            <a:r>
              <a:rPr lang="en-US" b="1" dirty="0">
                <a:solidFill>
                  <a:schemeClr val="tx1"/>
                </a:solidFill>
                <a:effectLst>
                  <a:glow rad="266700">
                    <a:schemeClr val="bg1">
                      <a:alpha val="75000"/>
                    </a:schemeClr>
                  </a:glow>
                </a:effectLst>
              </a:rPr>
              <a:t>34</a:t>
            </a:r>
            <a:r>
              <a:rPr lang="ar-JO" b="1" dirty="0">
                <a:solidFill>
                  <a:schemeClr val="tx1"/>
                </a:solidFill>
                <a:effectLst>
                  <a:glow rad="266700">
                    <a:schemeClr val="bg1">
                      <a:alpha val="75000"/>
                    </a:schemeClr>
                  </a:glow>
                </a:effectLst>
              </a:rPr>
              <a:t>) هو طيار في الشركة المتحدة يتنقل إلى سياتل من إس إف أو </a:t>
            </a:r>
            <a:endParaRPr lang="en-US" b="1" dirty="0">
              <a:solidFill>
                <a:schemeClr val="tx1"/>
              </a:solidFill>
              <a:effectLst>
                <a:glow rad="266700">
                  <a:schemeClr val="bg1">
                    <a:alpha val="75000"/>
                  </a:schemeClr>
                </a:glow>
              </a:effectLst>
            </a:endParaRP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rPr>
              <a:t>جون (</a:t>
            </a:r>
            <a:r>
              <a:rPr lang="en-US" sz="4400" b="1" dirty="0">
                <a:solidFill>
                  <a:schemeClr val="tx1"/>
                </a:solidFill>
                <a:effectLst>
                  <a:glow rad="266700">
                    <a:schemeClr val="bg1">
                      <a:alpha val="75000"/>
                    </a:schemeClr>
                  </a:glow>
                </a:effectLst>
              </a:rPr>
              <a:t>30</a:t>
            </a:r>
            <a:r>
              <a:rPr lang="ar-JO" sz="4400" b="1" dirty="0">
                <a:solidFill>
                  <a:schemeClr val="tx1"/>
                </a:solidFill>
                <a:effectLst>
                  <a:glow rad="266700">
                    <a:schemeClr val="bg1">
                      <a:alpha val="75000"/>
                    </a:schemeClr>
                  </a:glow>
                </a:effectLst>
              </a:rPr>
              <a:t>) فنان تشكيلي في ريدلاندز, كاليفورنيا</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latin typeface="Arial" charset="0"/>
                <a:ea typeface="ＭＳ Ｐゴシック" charset="0"/>
              </a:rPr>
              <a:t>مؤسستنا الإرسالية</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rPr>
              <a:t>Our People</a:t>
            </a:r>
            <a:endParaRPr lang="en-US" sz="6600" dirty="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شخص</a:t>
            </a:r>
            <a:r>
              <a:rPr kumimoji="0" lang="ar-JO" sz="4400" b="1" i="0" u="none" strike="noStrike" kern="1200" cap="none" spc="0" normalizeH="0" noProof="0" dirty="0">
                <a:ln>
                  <a:noFill/>
                </a:ln>
                <a:solidFill>
                  <a:srgbClr val="FFFFFF"/>
                </a:solidFill>
                <a:effectLst>
                  <a:glow rad="139700">
                    <a:srgbClr val="000000"/>
                  </a:glow>
                </a:effectLst>
                <a:uLnTx/>
                <a:uFillTx/>
                <a:latin typeface="Arial" charset="0"/>
                <a:ea typeface="ＭＳ Ｐゴシック" charset="0"/>
              </a:rPr>
              <a:t>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حزيران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أمريكا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cs typeface="+mj-cs"/>
              </a:rPr>
              <a:t>شعب الطرق المتقاطعة</a:t>
            </a:r>
            <a:r>
              <a:rPr lang="en-US" b="1" dirty="0">
                <a:solidFill>
                  <a:schemeClr val="tx1"/>
                </a:solidFill>
                <a:cs typeface="+mj-cs"/>
              </a:rPr>
              <a:t>• </a:t>
            </a:r>
            <a:r>
              <a:rPr lang="ar-JO" b="1" dirty="0">
                <a:solidFill>
                  <a:schemeClr val="tx1"/>
                </a:solidFill>
                <a:cs typeface="+mj-cs"/>
              </a:rPr>
              <a:t>حزيران 2021</a:t>
            </a:r>
            <a:endParaRPr lang="en-US" b="1" dirty="0">
              <a:solidFill>
                <a:schemeClr val="tx1"/>
              </a:solidFill>
              <a:cs typeface="+mj-cs"/>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فرنسا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الهند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تايلاند</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سنغافورة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الفلبين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ألمانيا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هولندا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كوريا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هونغ كونغ</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تايوان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أندونيسيا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ماليزيا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نيوزيلاندا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لبنان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زيمبابوي</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إيطاليا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روسيا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كندا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المملكة المتحدة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مصر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منغوليا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أثيوبيا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مينامار</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جنوب أفريقيا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أستراليا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المملكة المتحدة</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اليابان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الصين</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a:cs typeface="+mn-cs"/>
              </a:rPr>
              <a:t>كينيا</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1"/>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9" y="1"/>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1"/>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charset="0"/>
              </a:rPr>
              <a:t>الوعظ من الكتاب المقدس</a:t>
            </a:r>
            <a:endParaRPr lang="en-US" sz="4400" b="1" dirty="0">
              <a:solidFill>
                <a:srgbClr val="000000"/>
              </a:solidFill>
              <a:latin typeface="Arial"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latin typeface="Arial" charset="0"/>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الإسم</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البلد</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العائلة</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الكنيسة</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هدف المساق</a:t>
            </a:r>
            <a:endParaRPr lang="en-US" sz="4000" b="1" dirty="0">
              <a:solidFill>
                <a:srgbClr val="FFFFFF"/>
              </a:solidFill>
              <a:effectLst>
                <a:glow rad="215900">
                  <a:srgbClr val="000000"/>
                </a:glow>
              </a:effectLst>
              <a:cs typeface="Arial"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الإسم</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البلد</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البرنامج</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العائلة</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الكنيسة</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هدف الخدمة</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cs typeface="Arial" charset="0"/>
              </a:rPr>
              <a:t>20$ لكل شخص بدل الملاحظات</a:t>
            </a:r>
            <a:endParaRPr lang="en-US" sz="4000" b="1" dirty="0">
              <a:solidFill>
                <a:srgbClr val="FFFFFF"/>
              </a:solidFill>
              <a:effectLst>
                <a:glow rad="215900">
                  <a:srgbClr val="000000"/>
                </a:glow>
              </a:effectLst>
              <a:cs typeface="Arial"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549725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4"/>
            <a:ext cx="9144000" cy="426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3161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15017"/>
            <a:ext cx="9144000" cy="10689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charset="0"/>
              </a:rPr>
              <a:t>خدمة طلاب كلية سنغافورة للكتاب المقدس في الكنيسة</a:t>
            </a:r>
            <a:endParaRPr lang="en-US" sz="4400" b="1" dirty="0">
              <a:solidFill>
                <a:srgbClr val="000000"/>
              </a:solidFill>
              <a:effectLst>
                <a:glow rad="190500">
                  <a:srgbClr val="000000"/>
                </a:glow>
              </a:effectLst>
              <a:latin typeface="Arial"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1"/>
            <a:ext cx="9144001" cy="6470576"/>
          </a:xfrm>
          <a:prstGeom prst="rect">
            <a:avLst/>
          </a:prstGeom>
        </p:spPr>
      </p:pic>
      <p:sp>
        <p:nvSpPr>
          <p:cNvPr id="361477" name="Rectangle 5"/>
          <p:cNvSpPr>
            <a:spLocks noGrp="1" noChangeArrowheads="1"/>
          </p:cNvSpPr>
          <p:nvPr>
            <p:ph type="title"/>
          </p:nvPr>
        </p:nvSpPr>
        <p:spPr>
          <a:xfrm>
            <a:off x="-71437" y="5435601"/>
            <a:ext cx="9251951" cy="1498600"/>
          </a:xfrm>
          <a:solidFill>
            <a:srgbClr val="000000"/>
          </a:solidFill>
        </p:spPr>
        <p:txBody>
          <a:bodyPr/>
          <a:lstStyle/>
          <a:p>
            <a:pPr eaLnBrk="1" hangingPunct="1">
              <a:defRPr/>
            </a:pPr>
            <a:r>
              <a:rPr lang="ar-JO" b="1" dirty="0">
                <a:cs typeface="+mj-cs"/>
              </a:rPr>
              <a:t>أشرفت على طلاب الدكتوراة في الخدمة في كلية سنغافورة للكتاب المقدس</a:t>
            </a:r>
            <a:endParaRPr lang="en-US" b="1" dirty="0">
              <a:cs typeface="+mj-cs"/>
            </a:endParaRP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19"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dirty="0">
                <a:latin typeface="Arial" charset="0"/>
                <a:ea typeface="ＭＳ Ｐゴシック" charset="0"/>
                <a:cs typeface="ＭＳ Ｐゴシック" charset="0"/>
              </a:rPr>
              <a:t>بماذا يختص هذا المساق ؟</a:t>
            </a:r>
            <a:endParaRPr lang="en-US" dirty="0">
              <a:latin typeface="Arial" charset="0"/>
              <a:ea typeface="ＭＳ Ｐゴシック" charset="0"/>
              <a:cs typeface="ＭＳ Ｐゴシック"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Font typeface="Wingdings" charset="0"/>
              <a:buNone/>
            </a:pPr>
            <a:r>
              <a:rPr lang="ar-JO" altLang="zh-CN" sz="3200" b="1" dirty="0">
                <a:effectLst>
                  <a:glow rad="228600">
                    <a:srgbClr val="101100"/>
                  </a:glow>
                </a:effectLst>
                <a:latin typeface="Arial" charset="0"/>
                <a:ea typeface="SimSun" charset="0"/>
                <a:cs typeface="SimSun" charset="0"/>
              </a:rPr>
              <a:t>نظرة عامة على رسالة كل من أسفار العهد القديم و يشمل :</a:t>
            </a:r>
            <a:endParaRPr lang="en-US" altLang="zh-CN" sz="3200" b="1" dirty="0">
              <a:effectLst>
                <a:glow rad="228600">
                  <a:srgbClr val="101100"/>
                </a:glow>
              </a:effectLst>
              <a:latin typeface="Arial" charset="0"/>
              <a:ea typeface="SimSun" charset="0"/>
              <a:cs typeface="SimSun" charset="0"/>
            </a:endParaRPr>
          </a:p>
        </p:txBody>
      </p:sp>
      <p:sp>
        <p:nvSpPr>
          <p:cNvPr id="93188" name="Rectangle 4"/>
          <p:cNvSpPr>
            <a:spLocks noChangeArrowheads="1"/>
          </p:cNvSpPr>
          <p:nvPr/>
        </p:nvSpPr>
        <p:spPr bwMode="auto">
          <a:xfrm>
            <a:off x="0" y="2924944"/>
            <a:ext cx="8781728" cy="32766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algn="r" eaLnBrk="1" hangingPunct="1">
              <a:spcBef>
                <a:spcPct val="20000"/>
              </a:spcBef>
              <a:buClr>
                <a:schemeClr val="tx1"/>
              </a:buClr>
              <a:buSzPct val="100000"/>
            </a:pPr>
            <a:r>
              <a:rPr lang="ar-JO" sz="2800" b="1" dirty="0">
                <a:solidFill>
                  <a:schemeClr val="tx2"/>
                </a:solidFill>
                <a:effectLst>
                  <a:glow rad="228600">
                    <a:srgbClr val="101100"/>
                  </a:glow>
                </a:effectLst>
                <a:ea typeface="SimSun" charset="0"/>
                <a:cs typeface="SimSun" charset="0"/>
              </a:rPr>
              <a:t>أ. </a:t>
            </a:r>
            <a:r>
              <a:rPr lang="ar-JO" sz="2800" b="1" dirty="0">
                <a:solidFill>
                  <a:srgbClr val="FFFF00"/>
                </a:solidFill>
                <a:effectLst>
                  <a:glow rad="228600">
                    <a:srgbClr val="101100"/>
                  </a:glow>
                </a:effectLst>
                <a:ea typeface="SimSun" charset="0"/>
                <a:cs typeface="SimSun" charset="0"/>
              </a:rPr>
              <a:t>الخلفيات</a:t>
            </a:r>
            <a:r>
              <a:rPr lang="ar-JO" sz="2800" b="1" dirty="0">
                <a:solidFill>
                  <a:schemeClr val="tx2"/>
                </a:solidFill>
                <a:effectLst>
                  <a:glow rad="228600">
                    <a:srgbClr val="101100"/>
                  </a:glow>
                </a:effectLst>
                <a:ea typeface="SimSun" charset="0"/>
                <a:cs typeface="SimSun" charset="0"/>
              </a:rPr>
              <a:t> ( الكاتب, التاريخ, الأصل, المستلمين, المناسبة, الخصائص و الحجج ) لأسفار العهد القديم (تكوين – راعوث).</a:t>
            </a:r>
          </a:p>
          <a:p>
            <a:pPr marL="538163" indent="-538163" algn="r" eaLnBrk="1" hangingPunct="1">
              <a:spcBef>
                <a:spcPct val="20000"/>
              </a:spcBef>
              <a:buClr>
                <a:schemeClr val="tx1"/>
              </a:buClr>
              <a:buSzPct val="100000"/>
            </a:pPr>
            <a:r>
              <a:rPr lang="ar-JO" sz="2800" b="1" dirty="0">
                <a:solidFill>
                  <a:schemeClr val="tx2"/>
                </a:solidFill>
                <a:effectLst>
                  <a:glow rad="228600">
                    <a:srgbClr val="101100"/>
                  </a:glow>
                </a:effectLst>
                <a:ea typeface="SimSun" charset="0"/>
                <a:cs typeface="SimSun" charset="0"/>
              </a:rPr>
              <a:t>ب. </a:t>
            </a:r>
            <a:r>
              <a:rPr lang="ar-JO" sz="2800" b="1" dirty="0">
                <a:solidFill>
                  <a:srgbClr val="FFFF00"/>
                </a:solidFill>
                <a:effectLst>
                  <a:glow rad="228600">
                    <a:srgbClr val="101100"/>
                  </a:glow>
                </a:effectLst>
                <a:ea typeface="SimSun" charset="0"/>
                <a:cs typeface="SimSun" charset="0"/>
              </a:rPr>
              <a:t>المحتوى</a:t>
            </a:r>
            <a:r>
              <a:rPr lang="ar-JO" sz="2800" b="1" dirty="0">
                <a:solidFill>
                  <a:schemeClr val="tx2"/>
                </a:solidFill>
                <a:effectLst>
                  <a:glow rad="228600">
                    <a:srgbClr val="101100"/>
                  </a:glow>
                </a:effectLst>
                <a:ea typeface="SimSun" charset="0"/>
                <a:cs typeface="SimSun" charset="0"/>
              </a:rPr>
              <a:t> العام لأسفار العهد القديم (تكوين – راعوث) يتضمن كلمة مفتاحية لكل سفر .</a:t>
            </a:r>
          </a:p>
          <a:p>
            <a:pPr marL="538163" indent="-538163" algn="r" eaLnBrk="1" hangingPunct="1">
              <a:spcBef>
                <a:spcPct val="20000"/>
              </a:spcBef>
              <a:buClr>
                <a:schemeClr val="tx1"/>
              </a:buClr>
              <a:buSzPct val="100000"/>
            </a:pPr>
            <a:r>
              <a:rPr lang="ar-JO" sz="2800" b="1" dirty="0">
                <a:solidFill>
                  <a:schemeClr val="tx2"/>
                </a:solidFill>
                <a:effectLst>
                  <a:glow rad="228600">
                    <a:srgbClr val="101100"/>
                  </a:glow>
                </a:effectLst>
                <a:ea typeface="SimSun" charset="0"/>
                <a:cs typeface="SimSun" charset="0"/>
              </a:rPr>
              <a:t>ت. </a:t>
            </a:r>
            <a:r>
              <a:rPr lang="ar-JO" sz="2800" b="1" dirty="0">
                <a:solidFill>
                  <a:srgbClr val="FFFF00"/>
                </a:solidFill>
                <a:effectLst>
                  <a:glow rad="228600">
                    <a:srgbClr val="101100"/>
                  </a:glow>
                </a:effectLst>
                <a:ea typeface="SimSun" charset="0"/>
                <a:cs typeface="SimSun" charset="0"/>
              </a:rPr>
              <a:t>ملائمة</a:t>
            </a:r>
            <a:r>
              <a:rPr lang="ar-JO" sz="2800" b="1" dirty="0">
                <a:solidFill>
                  <a:schemeClr val="tx2"/>
                </a:solidFill>
                <a:effectLst>
                  <a:glow rad="228600">
                    <a:srgbClr val="101100"/>
                  </a:glow>
                </a:effectLst>
                <a:ea typeface="SimSun" charset="0"/>
                <a:cs typeface="SimSun" charset="0"/>
              </a:rPr>
              <a:t> كل سفر في العهد القديم (تكوين – راعوث) للثقافة العربية و الإرسالية العالمية .</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61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1</a:t>
            </a:r>
            <a:endParaRPr lang="en-US"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dirty="0">
                <a:latin typeface="Arial" charset="0"/>
                <a:ea typeface="ＭＳ Ｐゴシック" charset="0"/>
                <a:cs typeface="ＭＳ Ｐゴシック" charset="0"/>
              </a:rPr>
              <a:t>بماذا يختص هذا المساق ؟</a:t>
            </a:r>
            <a:endParaRPr lang="en-US" dirty="0">
              <a:latin typeface="Arial" charset="0"/>
              <a:ea typeface="ＭＳ Ｐゴシック" charset="0"/>
              <a:cs typeface="ＭＳ Ｐゴシック"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None/>
            </a:pPr>
            <a:r>
              <a:rPr lang="ar-JO" altLang="zh-CN" b="1" dirty="0">
                <a:effectLst>
                  <a:glow rad="228600">
                    <a:srgbClr val="101100"/>
                  </a:glow>
                </a:effectLst>
                <a:latin typeface="Arial" charset="0"/>
                <a:ea typeface="SimSun" charset="0"/>
                <a:cs typeface="SimSun" charset="0"/>
              </a:rPr>
              <a:t>نظرة عامة على رسالة كل من أسفار العهد القديم و يشمل :</a:t>
            </a:r>
            <a:endParaRPr lang="en-US" altLang="zh-CN" b="1" dirty="0">
              <a:effectLst>
                <a:glow rad="228600">
                  <a:srgbClr val="101100"/>
                </a:glow>
              </a:effectLst>
              <a:latin typeface="Arial" charset="0"/>
              <a:ea typeface="SimSun" charset="0"/>
              <a:cs typeface="SimSun" charset="0"/>
            </a:endParaRP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algn="r" eaLnBrk="1" hangingPunct="1">
              <a:spcBef>
                <a:spcPct val="20000"/>
              </a:spcBef>
              <a:buClr>
                <a:schemeClr val="tx1"/>
              </a:buClr>
              <a:buSzPct val="100000"/>
            </a:pPr>
            <a:r>
              <a:rPr lang="ar-JO" sz="2800" b="1" dirty="0">
                <a:solidFill>
                  <a:schemeClr val="tx2"/>
                </a:solidFill>
                <a:effectLst>
                  <a:glow rad="228600">
                    <a:srgbClr val="101100"/>
                  </a:glow>
                </a:effectLst>
                <a:ea typeface="SimSun" charset="0"/>
                <a:cs typeface="SimSun" charset="0"/>
              </a:rPr>
              <a:t>ث. </a:t>
            </a:r>
            <a:r>
              <a:rPr lang="ar-JO" sz="2800" b="1" dirty="0">
                <a:solidFill>
                  <a:srgbClr val="FFFF00"/>
                </a:solidFill>
                <a:effectLst>
                  <a:glow rad="228600">
                    <a:srgbClr val="101100"/>
                  </a:glow>
                </a:effectLst>
                <a:ea typeface="SimSun" charset="0"/>
                <a:cs typeface="SimSun" charset="0"/>
              </a:rPr>
              <a:t>لاهوت كتابي</a:t>
            </a:r>
            <a:r>
              <a:rPr lang="ar-JO" sz="2800" b="1" dirty="0">
                <a:solidFill>
                  <a:schemeClr val="tx2"/>
                </a:solidFill>
                <a:effectLst>
                  <a:glow rad="228600">
                    <a:srgbClr val="101100"/>
                  </a:glow>
                </a:effectLst>
                <a:ea typeface="SimSun" charset="0"/>
                <a:cs typeface="SimSun" charset="0"/>
              </a:rPr>
              <a:t> عام للعهد القديم</a:t>
            </a:r>
            <a:endParaRPr lang="en-SG" sz="2800" b="1" dirty="0">
              <a:solidFill>
                <a:schemeClr val="tx2"/>
              </a:solidFill>
              <a:effectLst>
                <a:glow rad="228600">
                  <a:srgbClr val="101100"/>
                </a:glow>
              </a:effectLst>
              <a:ea typeface="SimSun" charset="0"/>
              <a:cs typeface="SimSun" charset="0"/>
            </a:endParaRPr>
          </a:p>
          <a:p>
            <a:pPr marL="538163" indent="-538163" algn="r" eaLnBrk="1" hangingPunct="1">
              <a:spcBef>
                <a:spcPct val="20000"/>
              </a:spcBef>
              <a:buClr>
                <a:schemeClr val="tx1"/>
              </a:buClr>
              <a:buSzPct val="100000"/>
            </a:pPr>
            <a:r>
              <a:rPr lang="ar-JO" sz="2800" b="1" dirty="0">
                <a:solidFill>
                  <a:schemeClr val="tx2"/>
                </a:solidFill>
                <a:effectLst>
                  <a:glow rad="228600">
                    <a:srgbClr val="101100"/>
                  </a:glow>
                </a:effectLst>
                <a:ea typeface="SimSun" charset="0"/>
                <a:cs typeface="SimSun" charset="0"/>
              </a:rPr>
              <a:t>ج. خلفيات عن </a:t>
            </a:r>
            <a:r>
              <a:rPr lang="ar-JO" sz="2800" b="1" dirty="0">
                <a:solidFill>
                  <a:srgbClr val="FFFF00"/>
                </a:solidFill>
                <a:effectLst>
                  <a:glow rad="228600">
                    <a:srgbClr val="101100"/>
                  </a:glow>
                </a:effectLst>
                <a:ea typeface="SimSun" charset="0"/>
                <a:cs typeface="SimSun" charset="0"/>
              </a:rPr>
              <a:t>الأمم الأجنبية</a:t>
            </a:r>
            <a:r>
              <a:rPr lang="ar-JO" sz="2800" b="1" dirty="0">
                <a:solidFill>
                  <a:schemeClr val="tx2"/>
                </a:solidFill>
                <a:effectLst>
                  <a:glow rad="228600">
                    <a:srgbClr val="101100"/>
                  </a:glow>
                </a:effectLst>
                <a:ea typeface="SimSun" charset="0"/>
                <a:cs typeface="SimSun" charset="0"/>
              </a:rPr>
              <a:t> التي أثرت على إسرائيل .</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pPr>
            <a:r>
              <a:rPr lang="ar-JO" sz="2800" b="1" dirty="0">
                <a:solidFill>
                  <a:schemeClr val="tx2"/>
                </a:solidFill>
                <a:effectLst>
                  <a:glow rad="228600">
                    <a:srgbClr val="101100"/>
                  </a:glow>
                </a:effectLst>
                <a:ea typeface="SimSun" charset="0"/>
                <a:cs typeface="SimSun" charset="0"/>
              </a:rPr>
              <a:t>ح. </a:t>
            </a:r>
            <a:r>
              <a:rPr lang="ar-JO" sz="2800" b="1" dirty="0">
                <a:solidFill>
                  <a:srgbClr val="FFFF00"/>
                </a:solidFill>
                <a:effectLst>
                  <a:glow rad="228600">
                    <a:srgbClr val="101100"/>
                  </a:glow>
                </a:effectLst>
                <a:ea typeface="SimSun" charset="0"/>
                <a:cs typeface="SimSun" charset="0"/>
              </a:rPr>
              <a:t>تسلسل زمني </a:t>
            </a:r>
            <a:r>
              <a:rPr lang="ar-JO" sz="2800" b="1" dirty="0">
                <a:solidFill>
                  <a:schemeClr val="tx2"/>
                </a:solidFill>
                <a:effectLst>
                  <a:glow rad="228600">
                    <a:srgbClr val="101100"/>
                  </a:glow>
                </a:effectLst>
                <a:ea typeface="SimSun" charset="0"/>
                <a:cs typeface="SimSun" charset="0"/>
              </a:rPr>
              <a:t>عام لتاريخ إسرائيل مع تواريخ مفتاحية متطابقة </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61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1</a:t>
            </a:r>
            <a:endParaRPr lang="en-US" sz="1800" dirty="0"/>
          </a:p>
        </p:txBody>
      </p:sp>
    </p:spTree>
    <p:extLst>
      <p:ext uri="{BB962C8B-B14F-4D97-AF65-F5344CB8AC3E}">
        <p14:creationId xmlns:p14="http://schemas.microsoft.com/office/powerpoint/2010/main" val="293371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8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17" name="Text Box 5"/>
            <p:cNvSpPr txBox="1">
              <a:spLocks noChangeArrowheads="1"/>
            </p:cNvSpPr>
            <p:nvPr/>
          </p:nvSpPr>
          <p:spPr bwMode="auto">
            <a:xfrm>
              <a:off x="384" y="2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الكنيسة</a:t>
              </a:r>
              <a:endParaRPr lang="en-US" sz="4000" b="1" dirty="0">
                <a:solidFill>
                  <a:schemeClr val="bg1"/>
                </a:solidFill>
                <a:latin typeface="Times New Roman" pitchFamily="-112" charset="0"/>
                <a:ea typeface="+mn-ea"/>
                <a:cs typeface="+mn-cs"/>
              </a:endParaRPr>
            </a:p>
          </p:txBody>
        </p:sp>
      </p:grpSp>
      <p:grpSp>
        <p:nvGrpSpPr>
          <p:cNvPr id="3" name="Group 6"/>
          <p:cNvGrpSpPr>
            <a:grpSpLocks/>
          </p:cNvGrpSpPr>
          <p:nvPr/>
        </p:nvGrpSpPr>
        <p:grpSpPr bwMode="auto">
          <a:xfrm>
            <a:off x="6934200" y="5257800"/>
            <a:ext cx="2209800" cy="1600200"/>
            <a:chOff x="240" y="0"/>
            <a:chExt cx="1392" cy="1008"/>
          </a:xfrm>
        </p:grpSpPr>
        <p:sp>
          <p:nvSpPr>
            <p:cNvPr id="95268"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20" name="Text Box 8"/>
            <p:cNvSpPr txBox="1">
              <a:spLocks noChangeArrowheads="1"/>
            </p:cNvSpPr>
            <p:nvPr/>
          </p:nvSpPr>
          <p:spPr bwMode="auto">
            <a:xfrm>
              <a:off x="432" y="432"/>
              <a:ext cx="1008"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Times New Roman" pitchFamily="-112" charset="0"/>
                  <a:ea typeface="+mn-ea"/>
                  <a:cs typeface="+mn-cs"/>
                </a:rPr>
                <a:t>الله</a:t>
              </a:r>
              <a:endParaRPr lang="en-US" sz="4400" b="1" dirty="0">
                <a:solidFill>
                  <a:schemeClr val="bg1"/>
                </a:solidFill>
                <a:latin typeface="Times New Roman" pitchFamily="-112" charset="0"/>
                <a:ea typeface="+mn-ea"/>
                <a:cs typeface="+mn-cs"/>
              </a:endParaRPr>
            </a:p>
          </p:txBody>
        </p:sp>
      </p:grpSp>
      <p:grpSp>
        <p:nvGrpSpPr>
          <p:cNvPr id="4" name="Group 9"/>
          <p:cNvGrpSpPr>
            <a:grpSpLocks/>
          </p:cNvGrpSpPr>
          <p:nvPr/>
        </p:nvGrpSpPr>
        <p:grpSpPr bwMode="auto">
          <a:xfrm>
            <a:off x="4800600" y="1295400"/>
            <a:ext cx="2895600" cy="1265238"/>
            <a:chOff x="4704" y="1622"/>
            <a:chExt cx="1824" cy="797"/>
          </a:xfrm>
        </p:grpSpPr>
        <p:sp>
          <p:nvSpPr>
            <p:cNvPr id="38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3" name="Text Box 11"/>
            <p:cNvSpPr txBox="1">
              <a:spLocks noChangeArrowheads="1"/>
            </p:cNvSpPr>
            <p:nvPr/>
          </p:nvSpPr>
          <p:spPr bwMode="auto">
            <a:xfrm>
              <a:off x="4704" y="180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الأمم</a:t>
              </a:r>
              <a:endParaRPr lang="en-US" sz="4000" b="1" dirty="0">
                <a:solidFill>
                  <a:schemeClr val="bg1"/>
                </a:solidFill>
                <a:latin typeface="Times New Roman" pitchFamily="-112" charset="0"/>
                <a:ea typeface="+mn-ea"/>
                <a:cs typeface="+mn-cs"/>
              </a:endParaRPr>
            </a:p>
          </p:txBody>
        </p:sp>
      </p:grpSp>
      <p:grpSp>
        <p:nvGrpSpPr>
          <p:cNvPr id="5" name="Group 12"/>
          <p:cNvGrpSpPr>
            <a:grpSpLocks/>
          </p:cNvGrpSpPr>
          <p:nvPr/>
        </p:nvGrpSpPr>
        <p:grpSpPr bwMode="auto">
          <a:xfrm>
            <a:off x="304800" y="4876800"/>
            <a:ext cx="2895600" cy="1265238"/>
            <a:chOff x="4320" y="960"/>
            <a:chExt cx="1824" cy="797"/>
          </a:xfrm>
        </p:grpSpPr>
        <p:sp>
          <p:nvSpPr>
            <p:cNvPr id="38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6" name="Text Box 14"/>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الآباء</a:t>
              </a:r>
              <a:endParaRPr lang="en-US" sz="4000" b="1" dirty="0">
                <a:solidFill>
                  <a:schemeClr val="bg1"/>
                </a:solidFill>
                <a:latin typeface="Times New Roman" pitchFamily="-112" charset="0"/>
                <a:ea typeface="+mn-ea"/>
                <a:cs typeface="+mn-cs"/>
              </a:endParaRPr>
            </a:p>
          </p:txBody>
        </p:sp>
      </p:grpSp>
      <p:grpSp>
        <p:nvGrpSpPr>
          <p:cNvPr id="6" name="Group 15"/>
          <p:cNvGrpSpPr>
            <a:grpSpLocks/>
          </p:cNvGrpSpPr>
          <p:nvPr/>
        </p:nvGrpSpPr>
        <p:grpSpPr bwMode="auto">
          <a:xfrm>
            <a:off x="6248400" y="3154364"/>
            <a:ext cx="2895600" cy="1265237"/>
            <a:chOff x="2268" y="1233"/>
            <a:chExt cx="1824" cy="797"/>
          </a:xfrm>
        </p:grpSpPr>
        <p:sp>
          <p:nvSpPr>
            <p:cNvPr id="38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9"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الأسباط</a:t>
              </a:r>
              <a:endParaRPr lang="en-US" sz="4000" b="1" dirty="0">
                <a:solidFill>
                  <a:schemeClr val="bg1"/>
                </a:solidFill>
                <a:latin typeface="Times New Roman" pitchFamily="-112" charset="0"/>
                <a:ea typeface="+mn-ea"/>
                <a:cs typeface="+mn-cs"/>
              </a:endParaRPr>
            </a:p>
          </p:txBody>
        </p:sp>
      </p:grpSp>
      <p:grpSp>
        <p:nvGrpSpPr>
          <p:cNvPr id="7" name="Group 18"/>
          <p:cNvGrpSpPr>
            <a:grpSpLocks/>
          </p:cNvGrpSpPr>
          <p:nvPr/>
        </p:nvGrpSpPr>
        <p:grpSpPr bwMode="auto">
          <a:xfrm>
            <a:off x="4572000" y="2500307"/>
            <a:ext cx="2895600" cy="1441456"/>
            <a:chOff x="4848" y="2856"/>
            <a:chExt cx="1824" cy="797"/>
          </a:xfrm>
        </p:grpSpPr>
        <p:sp>
          <p:nvSpPr>
            <p:cNvPr id="38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2" name="Text Box 20"/>
            <p:cNvSpPr txBox="1">
              <a:spLocks noChangeArrowheads="1"/>
            </p:cNvSpPr>
            <p:nvPr/>
          </p:nvSpPr>
          <p:spPr bwMode="auto">
            <a:xfrm>
              <a:off x="4848" y="3033"/>
              <a:ext cx="1824" cy="3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إسرائيل</a:t>
              </a:r>
              <a:endParaRPr lang="en-US" sz="4000" b="1" dirty="0">
                <a:solidFill>
                  <a:schemeClr val="bg1"/>
                </a:solidFill>
                <a:latin typeface="Times New Roman" pitchFamily="-112" charset="0"/>
                <a:ea typeface="+mn-ea"/>
                <a:cs typeface="+mn-cs"/>
              </a:endParaRPr>
            </a:p>
          </p:txBody>
        </p:sp>
      </p:grpSp>
      <p:grpSp>
        <p:nvGrpSpPr>
          <p:cNvPr id="8" name="Group 21"/>
          <p:cNvGrpSpPr>
            <a:grpSpLocks/>
          </p:cNvGrpSpPr>
          <p:nvPr/>
        </p:nvGrpSpPr>
        <p:grpSpPr bwMode="auto">
          <a:xfrm>
            <a:off x="5257800" y="4876800"/>
            <a:ext cx="2895600" cy="1265238"/>
            <a:chOff x="0" y="2736"/>
            <a:chExt cx="1824" cy="797"/>
          </a:xfrm>
        </p:grpSpPr>
        <p:sp>
          <p:nvSpPr>
            <p:cNvPr id="38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5" name="Text Box 23"/>
            <p:cNvSpPr txBox="1">
              <a:spLocks noChangeArrowheads="1"/>
            </p:cNvSpPr>
            <p:nvPr/>
          </p:nvSpPr>
          <p:spPr bwMode="auto">
            <a:xfrm>
              <a:off x="0" y="2914"/>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الكهنة</a:t>
              </a:r>
              <a:endParaRPr lang="en-US" sz="4000" b="1" dirty="0">
                <a:solidFill>
                  <a:schemeClr val="bg1"/>
                </a:solidFill>
                <a:latin typeface="Times New Roman" pitchFamily="-112" charset="0"/>
                <a:ea typeface="+mn-ea"/>
                <a:cs typeface="+mn-cs"/>
              </a:endParaRPr>
            </a:p>
          </p:txBody>
        </p:sp>
      </p:grpSp>
      <p:grpSp>
        <p:nvGrpSpPr>
          <p:cNvPr id="9" name="Group 24"/>
          <p:cNvGrpSpPr>
            <a:grpSpLocks/>
          </p:cNvGrpSpPr>
          <p:nvPr/>
        </p:nvGrpSpPr>
        <p:grpSpPr bwMode="auto">
          <a:xfrm>
            <a:off x="2133600" y="3352800"/>
            <a:ext cx="2895600" cy="1265238"/>
            <a:chOff x="4824" y="3713"/>
            <a:chExt cx="1824" cy="797"/>
          </a:xfrm>
        </p:grpSpPr>
        <p:sp>
          <p:nvSpPr>
            <p:cNvPr id="38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8" name="Text Box 26"/>
            <p:cNvSpPr txBox="1">
              <a:spLocks noChangeArrowheads="1"/>
            </p:cNvSpPr>
            <p:nvPr/>
          </p:nvSpPr>
          <p:spPr bwMode="auto">
            <a:xfrm>
              <a:off x="4824" y="389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الرسل</a:t>
              </a:r>
              <a:endParaRPr lang="en-US" sz="4000" b="1" dirty="0">
                <a:solidFill>
                  <a:schemeClr val="bg1"/>
                </a:solidFill>
                <a:latin typeface="Times New Roman" pitchFamily="-112" charset="0"/>
                <a:ea typeface="+mn-ea"/>
                <a:cs typeface="+mn-cs"/>
              </a:endParaRPr>
            </a:p>
          </p:txBody>
        </p:sp>
      </p:grpSp>
      <p:grpSp>
        <p:nvGrpSpPr>
          <p:cNvPr id="10" name="Group 27"/>
          <p:cNvGrpSpPr>
            <a:grpSpLocks/>
          </p:cNvGrpSpPr>
          <p:nvPr/>
        </p:nvGrpSpPr>
        <p:grpSpPr bwMode="auto">
          <a:xfrm>
            <a:off x="2819400" y="4495800"/>
            <a:ext cx="2895600" cy="1447800"/>
            <a:chOff x="-1392" y="2880"/>
            <a:chExt cx="1824" cy="912"/>
          </a:xfrm>
        </p:grpSpPr>
        <p:sp>
          <p:nvSpPr>
            <p:cNvPr id="95254"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41" name="Text Box 29"/>
            <p:cNvSpPr txBox="1">
              <a:spLocks noChangeArrowheads="1"/>
            </p:cNvSpPr>
            <p:nvPr/>
          </p:nvSpPr>
          <p:spPr bwMode="auto">
            <a:xfrm>
              <a:off x="-1392" y="312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المخلص</a:t>
              </a:r>
              <a:endParaRPr lang="en-US" sz="4000" b="1" dirty="0">
                <a:solidFill>
                  <a:schemeClr val="bg1"/>
                </a:solidFill>
                <a:latin typeface="Times New Roman" pitchFamily="-112" charset="0"/>
                <a:ea typeface="+mn-ea"/>
                <a:cs typeface="+mn-cs"/>
              </a:endParaRPr>
            </a:p>
          </p:txBody>
        </p:sp>
      </p:grpSp>
      <p:grpSp>
        <p:nvGrpSpPr>
          <p:cNvPr id="11" name="Group 30"/>
          <p:cNvGrpSpPr>
            <a:grpSpLocks/>
          </p:cNvGrpSpPr>
          <p:nvPr/>
        </p:nvGrpSpPr>
        <p:grpSpPr bwMode="auto">
          <a:xfrm>
            <a:off x="6248400" y="838200"/>
            <a:ext cx="2895600" cy="1265238"/>
            <a:chOff x="2304" y="3545"/>
            <a:chExt cx="1824" cy="797"/>
          </a:xfrm>
        </p:grpSpPr>
        <p:sp>
          <p:nvSpPr>
            <p:cNvPr id="38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4" name="Text Box 32"/>
            <p:cNvSpPr txBox="1">
              <a:spLocks noChangeArrowheads="1"/>
            </p:cNvSpPr>
            <p:nvPr/>
          </p:nvSpPr>
          <p:spPr bwMode="auto">
            <a:xfrm>
              <a:off x="2304" y="3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الأنبياء</a:t>
              </a:r>
              <a:endParaRPr lang="en-US" sz="4000" b="1" dirty="0">
                <a:solidFill>
                  <a:schemeClr val="bg1"/>
                </a:solidFill>
                <a:latin typeface="Times New Roman" pitchFamily="-112" charset="0"/>
                <a:ea typeface="+mn-ea"/>
                <a:cs typeface="+mn-cs"/>
              </a:endParaRPr>
            </a:p>
          </p:txBody>
        </p:sp>
      </p:grpSp>
      <p:grpSp>
        <p:nvGrpSpPr>
          <p:cNvPr id="12" name="Group 33"/>
          <p:cNvGrpSpPr>
            <a:grpSpLocks/>
          </p:cNvGrpSpPr>
          <p:nvPr/>
        </p:nvGrpSpPr>
        <p:grpSpPr bwMode="auto">
          <a:xfrm>
            <a:off x="1409702" y="5715007"/>
            <a:ext cx="3414713" cy="850902"/>
            <a:chOff x="4896" y="2880"/>
            <a:chExt cx="2151" cy="536"/>
          </a:xfrm>
        </p:grpSpPr>
        <p:sp>
          <p:nvSpPr>
            <p:cNvPr id="38946" name="Oval 34"/>
            <p:cNvSpPr>
              <a:spLocks noChangeArrowheads="1"/>
            </p:cNvSpPr>
            <p:nvPr/>
          </p:nvSpPr>
          <p:spPr bwMode="auto">
            <a:xfrm>
              <a:off x="4896" y="2880"/>
              <a:ext cx="1776" cy="509"/>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7" name="Text Box 35"/>
            <p:cNvSpPr txBox="1">
              <a:spLocks noChangeArrowheads="1"/>
            </p:cNvSpPr>
            <p:nvPr/>
          </p:nvSpPr>
          <p:spPr bwMode="auto">
            <a:xfrm>
              <a:off x="5223" y="297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4000" b="1" dirty="0">
                  <a:solidFill>
                    <a:schemeClr val="bg1"/>
                  </a:solidFill>
                  <a:latin typeface="Times New Roman" pitchFamily="-112" charset="0"/>
                  <a:ea typeface="+mn-ea"/>
                  <a:cs typeface="+mn-cs"/>
                </a:rPr>
                <a:t>الملوك</a:t>
              </a:r>
              <a:endParaRPr lang="en-US" sz="4000" b="1" dirty="0">
                <a:solidFill>
                  <a:schemeClr val="bg1"/>
                </a:solidFill>
                <a:latin typeface="Times New Roman" pitchFamily="-112" charset="0"/>
                <a:ea typeface="+mn-ea"/>
                <a:cs typeface="+mn-cs"/>
              </a:endParaRPr>
            </a:p>
          </p:txBody>
        </p:sp>
      </p:grpSp>
      <p:grpSp>
        <p:nvGrpSpPr>
          <p:cNvPr id="13" name="Group 36"/>
          <p:cNvGrpSpPr>
            <a:grpSpLocks/>
          </p:cNvGrpSpPr>
          <p:nvPr/>
        </p:nvGrpSpPr>
        <p:grpSpPr bwMode="auto">
          <a:xfrm>
            <a:off x="228600" y="2286000"/>
            <a:ext cx="2819400" cy="1265238"/>
            <a:chOff x="-2592" y="768"/>
            <a:chExt cx="1776" cy="797"/>
          </a:xfrm>
        </p:grpSpPr>
        <p:sp>
          <p:nvSpPr>
            <p:cNvPr id="38949"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50" name="Text Box 38"/>
            <p:cNvSpPr txBox="1">
              <a:spLocks noChangeArrowheads="1"/>
            </p:cNvSpPr>
            <p:nvPr/>
          </p:nvSpPr>
          <p:spPr bwMode="auto">
            <a:xfrm>
              <a:off x="-2424" y="946"/>
              <a:ext cx="1440"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القضاة</a:t>
              </a:r>
              <a:endParaRPr lang="en-US" sz="4000" b="1" dirty="0">
                <a:solidFill>
                  <a:schemeClr val="bg1"/>
                </a:solidFill>
                <a:latin typeface="Times New Roman" pitchFamily="-112" charset="0"/>
                <a:ea typeface="+mn-ea"/>
                <a:cs typeface="+mn-cs"/>
              </a:endParaRPr>
            </a:p>
          </p:txBody>
        </p:sp>
      </p:grpSp>
      <p:sp>
        <p:nvSpPr>
          <p:cNvPr id="95247" name="Rectangle 40"/>
          <p:cNvSpPr>
            <a:spLocks noGrp="1" noChangeArrowheads="1"/>
          </p:cNvSpPr>
          <p:nvPr>
            <p:ph type="title" idx="4294967295"/>
          </p:nvPr>
        </p:nvSpPr>
        <p:spPr>
          <a:xfrm>
            <a:off x="838200" y="76200"/>
            <a:ext cx="7772400" cy="914400"/>
          </a:xfrm>
        </p:spPr>
        <p:txBody>
          <a:bodyPr/>
          <a:lstStyle/>
          <a:p>
            <a:pPr eaLnBrk="1" hangingPunct="1"/>
            <a:r>
              <a:rPr lang="en-US" dirty="0">
                <a:solidFill>
                  <a:schemeClr val="bg1"/>
                </a:solidFill>
                <a:latin typeface="Times New Roman" charset="0"/>
                <a:ea typeface="ＭＳ Ｐゴシック" charset="0"/>
                <a:cs typeface="ＭＳ Ｐゴシック" charset="0"/>
              </a:rPr>
              <a:t>  </a:t>
            </a:r>
            <a:r>
              <a:rPr lang="ar-JO" dirty="0">
                <a:solidFill>
                  <a:schemeClr val="bg1"/>
                </a:solidFill>
                <a:latin typeface="Times New Roman" charset="0"/>
                <a:ea typeface="ＭＳ Ｐゴシック" charset="0"/>
                <a:cs typeface="ＭＳ Ｐゴシック" charset="0"/>
              </a:rPr>
              <a:t>كيف ينظر معظم الناس للكتاب المقدس</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6868"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69" name="Text Box 5"/>
            <p:cNvSpPr txBox="1">
              <a:spLocks noChangeArrowheads="1"/>
            </p:cNvSpPr>
            <p:nvPr/>
          </p:nvSpPr>
          <p:spPr bwMode="auto">
            <a:xfrm>
              <a:off x="384" y="2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الكنيسة</a:t>
              </a:r>
              <a:endParaRPr lang="en-US" sz="4000" b="1" dirty="0">
                <a:solidFill>
                  <a:schemeClr val="bg1"/>
                </a:solidFill>
                <a:latin typeface="Times New Roman" pitchFamily="-112" charset="0"/>
                <a:ea typeface="+mn-ea"/>
                <a:cs typeface="+mn-cs"/>
              </a:endParaRPr>
            </a:p>
          </p:txBody>
        </p:sp>
      </p:grpSp>
      <p:grpSp>
        <p:nvGrpSpPr>
          <p:cNvPr id="3" name="Group 6"/>
          <p:cNvGrpSpPr>
            <a:grpSpLocks/>
          </p:cNvGrpSpPr>
          <p:nvPr/>
        </p:nvGrpSpPr>
        <p:grpSpPr bwMode="auto">
          <a:xfrm>
            <a:off x="3467100" y="152400"/>
            <a:ext cx="2209800" cy="1600200"/>
            <a:chOff x="240" y="0"/>
            <a:chExt cx="1392" cy="1008"/>
          </a:xfrm>
        </p:grpSpPr>
        <p:sp>
          <p:nvSpPr>
            <p:cNvPr id="97316"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72" name="Text Box 8"/>
            <p:cNvSpPr txBox="1">
              <a:spLocks noChangeArrowheads="1"/>
            </p:cNvSpPr>
            <p:nvPr/>
          </p:nvSpPr>
          <p:spPr bwMode="auto">
            <a:xfrm>
              <a:off x="432" y="432"/>
              <a:ext cx="1008"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Times New Roman" pitchFamily="-112" charset="0"/>
                  <a:ea typeface="+mn-ea"/>
                  <a:cs typeface="+mn-cs"/>
                </a:rPr>
                <a:t>الله</a:t>
              </a:r>
              <a:endParaRPr lang="en-US" sz="4400" b="1" dirty="0">
                <a:solidFill>
                  <a:schemeClr val="bg1"/>
                </a:solidFill>
                <a:latin typeface="Times New Roman" pitchFamily="-112" charset="0"/>
                <a:ea typeface="+mn-ea"/>
                <a:cs typeface="+mn-cs"/>
              </a:endParaRPr>
            </a:p>
          </p:txBody>
        </p:sp>
      </p:grpSp>
      <p:grpSp>
        <p:nvGrpSpPr>
          <p:cNvPr id="4" name="Group 9"/>
          <p:cNvGrpSpPr>
            <a:grpSpLocks/>
          </p:cNvGrpSpPr>
          <p:nvPr/>
        </p:nvGrpSpPr>
        <p:grpSpPr bwMode="auto">
          <a:xfrm>
            <a:off x="4800600" y="1295400"/>
            <a:ext cx="2895600" cy="1265238"/>
            <a:chOff x="4704" y="1622"/>
            <a:chExt cx="1824" cy="797"/>
          </a:xfrm>
        </p:grpSpPr>
        <p:sp>
          <p:nvSpPr>
            <p:cNvPr id="36874"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5" name="Text Box 11"/>
            <p:cNvSpPr txBox="1">
              <a:spLocks noChangeArrowheads="1"/>
            </p:cNvSpPr>
            <p:nvPr/>
          </p:nvSpPr>
          <p:spPr bwMode="auto">
            <a:xfrm>
              <a:off x="4704" y="180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الأمم</a:t>
              </a:r>
              <a:endParaRPr lang="en-US" sz="4000" b="1" dirty="0">
                <a:solidFill>
                  <a:schemeClr val="bg1"/>
                </a:solidFill>
                <a:latin typeface="Times New Roman" pitchFamily="-112" charset="0"/>
                <a:ea typeface="+mn-ea"/>
                <a:cs typeface="+mn-cs"/>
              </a:endParaRPr>
            </a:p>
          </p:txBody>
        </p:sp>
      </p:grpSp>
      <p:grpSp>
        <p:nvGrpSpPr>
          <p:cNvPr id="5" name="Group 12"/>
          <p:cNvGrpSpPr>
            <a:grpSpLocks/>
          </p:cNvGrpSpPr>
          <p:nvPr/>
        </p:nvGrpSpPr>
        <p:grpSpPr bwMode="auto">
          <a:xfrm>
            <a:off x="5715000" y="2163764"/>
            <a:ext cx="2895600" cy="1265237"/>
            <a:chOff x="4320" y="960"/>
            <a:chExt cx="1824" cy="797"/>
          </a:xfrm>
        </p:grpSpPr>
        <p:sp>
          <p:nvSpPr>
            <p:cNvPr id="36877"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8" name="Text Box 14"/>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الآباء</a:t>
              </a:r>
              <a:endParaRPr lang="en-US" sz="4000" b="1" dirty="0">
                <a:solidFill>
                  <a:schemeClr val="bg1"/>
                </a:solidFill>
                <a:latin typeface="Times New Roman" pitchFamily="-112" charset="0"/>
                <a:ea typeface="+mn-ea"/>
                <a:cs typeface="+mn-cs"/>
              </a:endParaRPr>
            </a:p>
          </p:txBody>
        </p:sp>
      </p:grpSp>
      <p:grpSp>
        <p:nvGrpSpPr>
          <p:cNvPr id="6" name="Group 15"/>
          <p:cNvGrpSpPr>
            <a:grpSpLocks/>
          </p:cNvGrpSpPr>
          <p:nvPr/>
        </p:nvGrpSpPr>
        <p:grpSpPr bwMode="auto">
          <a:xfrm>
            <a:off x="6248400" y="3154364"/>
            <a:ext cx="2895600" cy="1265237"/>
            <a:chOff x="2268" y="1233"/>
            <a:chExt cx="1824" cy="797"/>
          </a:xfrm>
        </p:grpSpPr>
        <p:sp>
          <p:nvSpPr>
            <p:cNvPr id="36880"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1"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الأسباط</a:t>
              </a:r>
              <a:endParaRPr lang="en-US" sz="4000" b="1" dirty="0">
                <a:solidFill>
                  <a:schemeClr val="bg1"/>
                </a:solidFill>
                <a:latin typeface="Times New Roman" pitchFamily="-112" charset="0"/>
                <a:ea typeface="+mn-ea"/>
                <a:cs typeface="+mn-cs"/>
              </a:endParaRPr>
            </a:p>
          </p:txBody>
        </p:sp>
      </p:grpSp>
      <p:grpSp>
        <p:nvGrpSpPr>
          <p:cNvPr id="7" name="Group 18"/>
          <p:cNvGrpSpPr>
            <a:grpSpLocks/>
          </p:cNvGrpSpPr>
          <p:nvPr/>
        </p:nvGrpSpPr>
        <p:grpSpPr bwMode="auto">
          <a:xfrm>
            <a:off x="6019800" y="4038600"/>
            <a:ext cx="2895600" cy="1265238"/>
            <a:chOff x="4848" y="2856"/>
            <a:chExt cx="1824" cy="797"/>
          </a:xfrm>
        </p:grpSpPr>
        <p:sp>
          <p:nvSpPr>
            <p:cNvPr id="36883"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4" name="Text Box 20"/>
            <p:cNvSpPr txBox="1">
              <a:spLocks noChangeArrowheads="1"/>
            </p:cNvSpPr>
            <p:nvPr/>
          </p:nvSpPr>
          <p:spPr bwMode="auto">
            <a:xfrm>
              <a:off x="4848" y="3033"/>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إسرائيل</a:t>
              </a:r>
              <a:endParaRPr lang="en-US" sz="4000" b="1" dirty="0">
                <a:solidFill>
                  <a:schemeClr val="bg1"/>
                </a:solidFill>
                <a:latin typeface="Times New Roman" pitchFamily="-112" charset="0"/>
                <a:ea typeface="+mn-ea"/>
                <a:cs typeface="+mn-cs"/>
              </a:endParaRPr>
            </a:p>
          </p:txBody>
        </p:sp>
      </p:grpSp>
      <p:grpSp>
        <p:nvGrpSpPr>
          <p:cNvPr id="8" name="Group 21"/>
          <p:cNvGrpSpPr>
            <a:grpSpLocks/>
          </p:cNvGrpSpPr>
          <p:nvPr/>
        </p:nvGrpSpPr>
        <p:grpSpPr bwMode="auto">
          <a:xfrm>
            <a:off x="5257800" y="4876800"/>
            <a:ext cx="2895600" cy="1265238"/>
            <a:chOff x="0" y="2736"/>
            <a:chExt cx="1824" cy="797"/>
          </a:xfrm>
        </p:grpSpPr>
        <p:sp>
          <p:nvSpPr>
            <p:cNvPr id="36886"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7" name="Text Box 23"/>
            <p:cNvSpPr txBox="1">
              <a:spLocks noChangeArrowheads="1"/>
            </p:cNvSpPr>
            <p:nvPr/>
          </p:nvSpPr>
          <p:spPr bwMode="auto">
            <a:xfrm>
              <a:off x="0" y="2914"/>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الكهنة</a:t>
              </a:r>
              <a:endParaRPr lang="en-US" sz="4000" b="1" dirty="0">
                <a:solidFill>
                  <a:schemeClr val="bg1"/>
                </a:solidFill>
                <a:latin typeface="Times New Roman" pitchFamily="-112" charset="0"/>
                <a:ea typeface="+mn-ea"/>
                <a:cs typeface="+mn-cs"/>
              </a:endParaRPr>
            </a:p>
          </p:txBody>
        </p:sp>
      </p:grpSp>
      <p:grpSp>
        <p:nvGrpSpPr>
          <p:cNvPr id="9" name="Group 24"/>
          <p:cNvGrpSpPr>
            <a:grpSpLocks/>
          </p:cNvGrpSpPr>
          <p:nvPr/>
        </p:nvGrpSpPr>
        <p:grpSpPr bwMode="auto">
          <a:xfrm>
            <a:off x="76200" y="2163764"/>
            <a:ext cx="2895600" cy="1265237"/>
            <a:chOff x="4824" y="3713"/>
            <a:chExt cx="1824" cy="797"/>
          </a:xfrm>
        </p:grpSpPr>
        <p:sp>
          <p:nvSpPr>
            <p:cNvPr id="36889"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0" name="Text Box 26"/>
            <p:cNvSpPr txBox="1">
              <a:spLocks noChangeArrowheads="1"/>
            </p:cNvSpPr>
            <p:nvPr/>
          </p:nvSpPr>
          <p:spPr bwMode="auto">
            <a:xfrm>
              <a:off x="4824" y="389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الرسل</a:t>
              </a:r>
              <a:endParaRPr lang="en-US" sz="4000" b="1" dirty="0">
                <a:solidFill>
                  <a:schemeClr val="bg1"/>
                </a:solidFill>
                <a:latin typeface="Times New Roman" pitchFamily="-112" charset="0"/>
                <a:ea typeface="+mn-ea"/>
                <a:cs typeface="+mn-cs"/>
              </a:endParaRPr>
            </a:p>
          </p:txBody>
        </p:sp>
      </p:grpSp>
      <p:grpSp>
        <p:nvGrpSpPr>
          <p:cNvPr id="10" name="Group 27"/>
          <p:cNvGrpSpPr>
            <a:grpSpLocks/>
          </p:cNvGrpSpPr>
          <p:nvPr/>
        </p:nvGrpSpPr>
        <p:grpSpPr bwMode="auto">
          <a:xfrm>
            <a:off x="-457200" y="3200400"/>
            <a:ext cx="2895600" cy="1447800"/>
            <a:chOff x="-1392" y="2880"/>
            <a:chExt cx="1824" cy="912"/>
          </a:xfrm>
        </p:grpSpPr>
        <p:sp>
          <p:nvSpPr>
            <p:cNvPr id="97302"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93" name="Text Box 29"/>
            <p:cNvSpPr txBox="1">
              <a:spLocks noChangeArrowheads="1"/>
            </p:cNvSpPr>
            <p:nvPr/>
          </p:nvSpPr>
          <p:spPr bwMode="auto">
            <a:xfrm>
              <a:off x="-1392" y="312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المخلص</a:t>
              </a:r>
              <a:endParaRPr lang="en-US" sz="4000" b="1" dirty="0">
                <a:solidFill>
                  <a:schemeClr val="bg1"/>
                </a:solidFill>
                <a:latin typeface="Times New Roman" pitchFamily="-112" charset="0"/>
                <a:ea typeface="+mn-ea"/>
                <a:cs typeface="+mn-cs"/>
              </a:endParaRPr>
            </a:p>
          </p:txBody>
        </p:sp>
      </p:grpSp>
      <p:grpSp>
        <p:nvGrpSpPr>
          <p:cNvPr id="11" name="Group 30"/>
          <p:cNvGrpSpPr>
            <a:grpSpLocks/>
          </p:cNvGrpSpPr>
          <p:nvPr/>
        </p:nvGrpSpPr>
        <p:grpSpPr bwMode="auto">
          <a:xfrm>
            <a:off x="914400" y="4191000"/>
            <a:ext cx="2895600" cy="1265238"/>
            <a:chOff x="2304" y="3545"/>
            <a:chExt cx="1824" cy="797"/>
          </a:xfrm>
        </p:grpSpPr>
        <p:sp>
          <p:nvSpPr>
            <p:cNvPr id="36895"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6" name="Text Box 32"/>
            <p:cNvSpPr txBox="1">
              <a:spLocks noChangeArrowheads="1"/>
            </p:cNvSpPr>
            <p:nvPr/>
          </p:nvSpPr>
          <p:spPr bwMode="auto">
            <a:xfrm>
              <a:off x="2304" y="3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الأنبياء</a:t>
              </a:r>
              <a:endParaRPr lang="en-US" sz="4000" b="1" dirty="0">
                <a:solidFill>
                  <a:schemeClr val="bg1"/>
                </a:solidFill>
                <a:latin typeface="Times New Roman" pitchFamily="-112" charset="0"/>
                <a:ea typeface="+mn-ea"/>
                <a:cs typeface="+mn-cs"/>
              </a:endParaRPr>
            </a:p>
          </p:txBody>
        </p:sp>
      </p:grpSp>
      <p:grpSp>
        <p:nvGrpSpPr>
          <p:cNvPr id="12" name="Group 33"/>
          <p:cNvGrpSpPr>
            <a:grpSpLocks/>
          </p:cNvGrpSpPr>
          <p:nvPr/>
        </p:nvGrpSpPr>
        <p:grpSpPr bwMode="auto">
          <a:xfrm>
            <a:off x="1371600" y="5257800"/>
            <a:ext cx="2895600" cy="1265238"/>
            <a:chOff x="4872" y="2592"/>
            <a:chExt cx="1824" cy="797"/>
          </a:xfrm>
        </p:grpSpPr>
        <p:sp>
          <p:nvSpPr>
            <p:cNvPr id="36898"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9" name="Text Box 35"/>
            <p:cNvSpPr txBox="1">
              <a:spLocks noChangeArrowheads="1"/>
            </p:cNvSpPr>
            <p:nvPr/>
          </p:nvSpPr>
          <p:spPr bwMode="auto">
            <a:xfrm>
              <a:off x="4872" y="2769"/>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الملوك</a:t>
              </a:r>
              <a:endParaRPr lang="en-US" sz="4000" b="1" dirty="0">
                <a:solidFill>
                  <a:schemeClr val="bg1"/>
                </a:solidFill>
                <a:latin typeface="Times New Roman" pitchFamily="-112" charset="0"/>
                <a:ea typeface="+mn-ea"/>
                <a:cs typeface="+mn-cs"/>
              </a:endParaRPr>
            </a:p>
          </p:txBody>
        </p:sp>
      </p:grpSp>
      <p:grpSp>
        <p:nvGrpSpPr>
          <p:cNvPr id="13" name="Group 36"/>
          <p:cNvGrpSpPr>
            <a:grpSpLocks/>
          </p:cNvGrpSpPr>
          <p:nvPr/>
        </p:nvGrpSpPr>
        <p:grpSpPr bwMode="auto">
          <a:xfrm>
            <a:off x="3581400" y="5592764"/>
            <a:ext cx="2819400" cy="1265237"/>
            <a:chOff x="-2592" y="768"/>
            <a:chExt cx="1776" cy="797"/>
          </a:xfrm>
        </p:grpSpPr>
        <p:sp>
          <p:nvSpPr>
            <p:cNvPr id="36901"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902" name="Text Box 38"/>
            <p:cNvSpPr txBox="1">
              <a:spLocks noChangeArrowheads="1"/>
            </p:cNvSpPr>
            <p:nvPr/>
          </p:nvSpPr>
          <p:spPr bwMode="auto">
            <a:xfrm>
              <a:off x="-2424" y="946"/>
              <a:ext cx="1440"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Times New Roman" pitchFamily="-112" charset="0"/>
                  <a:ea typeface="+mn-ea"/>
                  <a:cs typeface="+mn-cs"/>
                </a:rPr>
                <a:t>القضاة</a:t>
              </a:r>
              <a:endParaRPr lang="en-US" sz="4000" b="1" dirty="0">
                <a:solidFill>
                  <a:schemeClr val="bg1"/>
                </a:solidFill>
                <a:latin typeface="Times New Roman" pitchFamily="-112" charset="0"/>
                <a:ea typeface="+mn-ea"/>
                <a:cs typeface="+mn-cs"/>
              </a:endParaRPr>
            </a:p>
          </p:txBody>
        </p:sp>
      </p:grpSp>
      <p:sp>
        <p:nvSpPr>
          <p:cNvPr id="97295" name="Rectangle 40"/>
          <p:cNvSpPr>
            <a:spLocks noGrp="1" noChangeArrowheads="1"/>
          </p:cNvSpPr>
          <p:nvPr>
            <p:ph type="title" idx="4294967295"/>
          </p:nvPr>
        </p:nvSpPr>
        <p:spPr>
          <a:xfrm>
            <a:off x="838200" y="0"/>
            <a:ext cx="7772400" cy="1143000"/>
          </a:xfrm>
          <a:noFill/>
        </p:spPr>
        <p:txBody>
          <a:bodyPr/>
          <a:lstStyle/>
          <a:p>
            <a:pPr eaLnBrk="1" hangingPunct="1"/>
            <a:r>
              <a:rPr lang="ar-JO" dirty="0">
                <a:solidFill>
                  <a:schemeClr val="bg1"/>
                </a:solidFill>
                <a:latin typeface="Times New Roman" charset="0"/>
                <a:ea typeface="ＭＳ Ｐゴシック" charset="0"/>
                <a:cs typeface="ＭＳ Ｐゴシック" charset="0"/>
              </a:rPr>
              <a:t>كيف ننظر نحن للكتاب المقدس</a:t>
            </a:r>
            <a:endParaRPr lang="en-US" dirty="0">
              <a:solidFill>
                <a:schemeClr val="bg1"/>
              </a:solidFill>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latin typeface="Arial"/>
              <a:cs typeface="Arial"/>
            </a:endParaRPr>
          </a:p>
        </p:txBody>
      </p:sp>
      <p:sp>
        <p:nvSpPr>
          <p:cNvPr id="3789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3" name="Line 5"/>
          <p:cNvSpPr>
            <a:spLocks noChangeShapeType="1"/>
          </p:cNvSpPr>
          <p:nvPr/>
        </p:nvSpPr>
        <p:spPr bwMode="auto">
          <a:xfrm>
            <a:off x="1447800" y="3429001"/>
            <a:ext cx="0" cy="8350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4" name="Line 6"/>
          <p:cNvSpPr>
            <a:spLocks noChangeShapeType="1"/>
          </p:cNvSpPr>
          <p:nvPr/>
        </p:nvSpPr>
        <p:spPr bwMode="auto">
          <a:xfrm>
            <a:off x="2486025"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5" name="Line 7"/>
          <p:cNvSpPr>
            <a:spLocks noChangeShapeType="1"/>
          </p:cNvSpPr>
          <p:nvPr/>
        </p:nvSpPr>
        <p:spPr bwMode="auto">
          <a:xfrm>
            <a:off x="3524251" y="3044825"/>
            <a:ext cx="0" cy="1219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6" name="Line 8"/>
          <p:cNvSpPr>
            <a:spLocks noChangeShapeType="1"/>
          </p:cNvSpPr>
          <p:nvPr/>
        </p:nvSpPr>
        <p:spPr bwMode="auto">
          <a:xfrm>
            <a:off x="4562475" y="2574926"/>
            <a:ext cx="0" cy="16891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7" name="Line 9"/>
          <p:cNvSpPr>
            <a:spLocks noChangeShapeType="1"/>
          </p:cNvSpPr>
          <p:nvPr/>
        </p:nvSpPr>
        <p:spPr bwMode="auto">
          <a:xfrm flipH="1">
            <a:off x="5600700" y="2149475"/>
            <a:ext cx="0" cy="211455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8" name="Line 10"/>
          <p:cNvSpPr>
            <a:spLocks noChangeShapeType="1"/>
          </p:cNvSpPr>
          <p:nvPr/>
        </p:nvSpPr>
        <p:spPr bwMode="auto">
          <a:xfrm>
            <a:off x="6638925" y="3149600"/>
            <a:ext cx="0" cy="11144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9" name="Line 11"/>
          <p:cNvSpPr>
            <a:spLocks noChangeShapeType="1"/>
          </p:cNvSpPr>
          <p:nvPr/>
        </p:nvSpPr>
        <p:spPr bwMode="auto">
          <a:xfrm>
            <a:off x="7677151"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 name="Group 12"/>
          <p:cNvGrpSpPr>
            <a:grpSpLocks/>
          </p:cNvGrpSpPr>
          <p:nvPr/>
        </p:nvGrpSpPr>
        <p:grpSpPr bwMode="auto">
          <a:xfrm>
            <a:off x="457200" y="3825875"/>
            <a:ext cx="8229600" cy="0"/>
            <a:chOff x="288" y="2208"/>
            <a:chExt cx="5184" cy="0"/>
          </a:xfrm>
        </p:grpSpPr>
        <p:sp>
          <p:nvSpPr>
            <p:cNvPr id="37901" name="Line 13"/>
            <p:cNvSpPr>
              <a:spLocks noChangeShapeType="1"/>
            </p:cNvSpPr>
            <p:nvPr/>
          </p:nvSpPr>
          <p:spPr bwMode="auto">
            <a:xfrm>
              <a:off x="1230" y="2208"/>
              <a:ext cx="3786" cy="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99367" name="Line 14"/>
            <p:cNvSpPr>
              <a:spLocks noChangeShapeType="1"/>
            </p:cNvSpPr>
            <p:nvPr/>
          </p:nvSpPr>
          <p:spPr bwMode="auto">
            <a:xfrm>
              <a:off x="288" y="2208"/>
              <a:ext cx="5184" cy="0"/>
            </a:xfrm>
            <a:prstGeom prst="line">
              <a:avLst/>
            </a:prstGeom>
            <a:noFill/>
            <a:ln w="76200">
              <a:solidFill>
                <a:srgbClr val="CCFFCC"/>
              </a:solidFill>
              <a:prstDash val="sysDot"/>
              <a:round/>
              <a:headEnd/>
              <a:tailEnd/>
            </a:ln>
            <a:extLst>
              <a:ext uri="{909E8E84-426E-40dd-AFC4-6F175D3DCCD1}">
                <a14:hiddenFill xmlns="" xmlns:a14="http://schemas.microsoft.com/office/drawing/2010/main">
                  <a:noFill/>
                </a14:hiddenFill>
              </a:ext>
            </a:extLst>
          </p:spPr>
          <p:txBody>
            <a:bodyPr/>
            <a:lstStyle/>
            <a:p>
              <a:endParaRPr lang="en-US" sz="1600">
                <a:latin typeface="Arial"/>
                <a:cs typeface="Arial"/>
              </a:endParaRPr>
            </a:p>
          </p:txBody>
        </p:sp>
      </p:grpSp>
      <p:grpSp>
        <p:nvGrpSpPr>
          <p:cNvPr id="3" name="Group 15"/>
          <p:cNvGrpSpPr>
            <a:grpSpLocks/>
          </p:cNvGrpSpPr>
          <p:nvPr/>
        </p:nvGrpSpPr>
        <p:grpSpPr bwMode="auto">
          <a:xfrm>
            <a:off x="2286000" y="4435477"/>
            <a:ext cx="5581651" cy="1570038"/>
            <a:chOff x="1440" y="2794"/>
            <a:chExt cx="3516" cy="989"/>
          </a:xfrm>
        </p:grpSpPr>
        <p:sp>
          <p:nvSpPr>
            <p:cNvPr id="37904"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a:ea typeface="+mn-ea"/>
                  <a:cs typeface="Arial"/>
                </a:rPr>
                <a:t>1000</a:t>
              </a:r>
              <a:endParaRPr lang="en-US" sz="2400" b="1" dirty="0">
                <a:solidFill>
                  <a:schemeClr val="bg1"/>
                </a:solidFill>
                <a:latin typeface="Arial"/>
                <a:ea typeface="+mn-ea"/>
                <a:cs typeface="Arial"/>
              </a:endParaRPr>
            </a:p>
          </p:txBody>
        </p:sp>
        <p:sp>
          <p:nvSpPr>
            <p:cNvPr id="37905"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a:ea typeface="+mn-ea"/>
                  <a:cs typeface="Arial"/>
                </a:rPr>
                <a:t>2000</a:t>
              </a:r>
              <a:endParaRPr lang="en-US" sz="2400" b="1" dirty="0">
                <a:solidFill>
                  <a:schemeClr val="bg1"/>
                </a:solidFill>
                <a:latin typeface="Arial"/>
                <a:ea typeface="+mn-ea"/>
                <a:cs typeface="Arial"/>
              </a:endParaRPr>
            </a:p>
          </p:txBody>
        </p:sp>
        <p:sp>
          <p:nvSpPr>
            <p:cNvPr id="37906"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a:ea typeface="+mn-ea"/>
                  <a:cs typeface="Arial"/>
                </a:rPr>
                <a:t>1</a:t>
              </a:r>
              <a:endParaRPr lang="en-US" sz="2400" b="1" dirty="0">
                <a:solidFill>
                  <a:schemeClr val="bg1"/>
                </a:solidFill>
                <a:latin typeface="Arial"/>
                <a:ea typeface="+mn-ea"/>
                <a:cs typeface="Arial"/>
              </a:endParaRPr>
            </a:p>
          </p:txBody>
        </p:sp>
        <p:sp>
          <p:nvSpPr>
            <p:cNvPr id="37907"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a:ea typeface="+mn-ea"/>
                  <a:cs typeface="Arial"/>
                </a:rPr>
                <a:t>1000</a:t>
              </a:r>
              <a:endParaRPr lang="en-US" sz="2400" b="1" dirty="0">
                <a:solidFill>
                  <a:schemeClr val="bg1"/>
                </a:solidFill>
                <a:latin typeface="Arial"/>
                <a:ea typeface="+mn-ea"/>
                <a:cs typeface="Arial"/>
              </a:endParaRPr>
            </a:p>
          </p:txBody>
        </p:sp>
        <p:sp>
          <p:nvSpPr>
            <p:cNvPr id="37908"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a:ea typeface="+mn-ea"/>
                  <a:cs typeface="Arial"/>
                </a:rPr>
                <a:t>2000</a:t>
              </a:r>
              <a:endParaRPr lang="en-US" sz="2400" b="1" dirty="0">
                <a:solidFill>
                  <a:schemeClr val="bg1"/>
                </a:solidFill>
                <a:latin typeface="Arial"/>
                <a:ea typeface="+mn-ea"/>
                <a:cs typeface="Arial"/>
              </a:endParaRPr>
            </a:p>
          </p:txBody>
        </p:sp>
        <p:sp>
          <p:nvSpPr>
            <p:cNvPr id="37909"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a:ea typeface="+mn-ea"/>
                  <a:cs typeface="Arial"/>
                </a:rPr>
                <a:t>3000</a:t>
              </a:r>
              <a:endParaRPr lang="en-US" sz="2400" b="1" dirty="0">
                <a:solidFill>
                  <a:schemeClr val="bg1"/>
                </a:solidFill>
                <a:latin typeface="Arial"/>
                <a:ea typeface="+mn-ea"/>
                <a:cs typeface="Arial"/>
              </a:endParaRPr>
            </a:p>
          </p:txBody>
        </p:sp>
      </p:grpSp>
      <p:sp>
        <p:nvSpPr>
          <p:cNvPr id="37910" name="Text Box 22"/>
          <p:cNvSpPr txBox="1">
            <a:spLocks noChangeArrowheads="1"/>
          </p:cNvSpPr>
          <p:nvPr/>
        </p:nvSpPr>
        <p:spPr bwMode="auto">
          <a:xfrm>
            <a:off x="381000" y="2743201"/>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mn-ea"/>
                <a:cs typeface="Arial"/>
              </a:rPr>
              <a:t>الطوفان</a:t>
            </a:r>
            <a:endParaRPr lang="en-US" sz="3200" b="1" dirty="0">
              <a:solidFill>
                <a:schemeClr val="bg1"/>
              </a:solidFill>
              <a:latin typeface="Arial"/>
              <a:ea typeface="+mn-ea"/>
              <a:cs typeface="Arial"/>
            </a:endParaRPr>
          </a:p>
        </p:txBody>
      </p:sp>
      <p:sp>
        <p:nvSpPr>
          <p:cNvPr id="37911" name="Text Box 23"/>
          <p:cNvSpPr txBox="1">
            <a:spLocks noChangeArrowheads="1"/>
          </p:cNvSpPr>
          <p:nvPr/>
        </p:nvSpPr>
        <p:spPr bwMode="auto">
          <a:xfrm>
            <a:off x="-609600" y="1387476"/>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FF00"/>
                </a:solidFill>
                <a:latin typeface="Arial"/>
                <a:ea typeface="+mn-ea"/>
                <a:cs typeface="Arial"/>
              </a:rPr>
              <a:t>الخليقة</a:t>
            </a:r>
            <a:endParaRPr lang="en-US" sz="3200" b="1" dirty="0">
              <a:solidFill>
                <a:srgbClr val="FFFF00"/>
              </a:solidFill>
              <a:latin typeface="Arial"/>
              <a:ea typeface="+mn-ea"/>
              <a:cs typeface="Arial"/>
            </a:endParaRPr>
          </a:p>
        </p:txBody>
      </p:sp>
      <p:sp>
        <p:nvSpPr>
          <p:cNvPr id="37912" name="Text Box 24"/>
          <p:cNvSpPr txBox="1">
            <a:spLocks noChangeArrowheads="1"/>
          </p:cNvSpPr>
          <p:nvPr/>
        </p:nvSpPr>
        <p:spPr bwMode="auto">
          <a:xfrm>
            <a:off x="2362200" y="24384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mn-ea"/>
                <a:cs typeface="Arial"/>
              </a:rPr>
              <a:t>إبراهيم</a:t>
            </a:r>
            <a:endParaRPr lang="en-US" sz="3200" b="1" dirty="0">
              <a:solidFill>
                <a:schemeClr val="bg1"/>
              </a:solidFill>
              <a:latin typeface="Arial"/>
              <a:ea typeface="+mn-ea"/>
              <a:cs typeface="Arial"/>
            </a:endParaRPr>
          </a:p>
        </p:txBody>
      </p:sp>
      <p:sp>
        <p:nvSpPr>
          <p:cNvPr id="37913" name="Text Box 25"/>
          <p:cNvSpPr txBox="1">
            <a:spLocks noChangeArrowheads="1"/>
          </p:cNvSpPr>
          <p:nvPr/>
        </p:nvSpPr>
        <p:spPr bwMode="auto">
          <a:xfrm>
            <a:off x="3467100" y="1981201"/>
            <a:ext cx="2209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mn-ea"/>
                <a:cs typeface="Arial"/>
              </a:rPr>
              <a:t>داود</a:t>
            </a:r>
            <a:endParaRPr lang="en-US" sz="3200" b="1" dirty="0">
              <a:solidFill>
                <a:schemeClr val="bg1"/>
              </a:solidFill>
              <a:latin typeface="Arial"/>
              <a:ea typeface="+mn-ea"/>
              <a:cs typeface="Arial"/>
            </a:endParaRPr>
          </a:p>
        </p:txBody>
      </p:sp>
      <p:sp>
        <p:nvSpPr>
          <p:cNvPr id="37914" name="Text Box 26"/>
          <p:cNvSpPr txBox="1">
            <a:spLocks noChangeArrowheads="1"/>
          </p:cNvSpPr>
          <p:nvPr/>
        </p:nvSpPr>
        <p:spPr bwMode="auto">
          <a:xfrm>
            <a:off x="4572000" y="1568451"/>
            <a:ext cx="2057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mn-ea"/>
                <a:cs typeface="Arial"/>
              </a:rPr>
              <a:t>يسوع</a:t>
            </a:r>
            <a:endParaRPr lang="en-US" sz="3200" b="1" dirty="0">
              <a:solidFill>
                <a:schemeClr val="bg1"/>
              </a:solidFill>
              <a:latin typeface="Arial"/>
              <a:ea typeface="+mn-ea"/>
              <a:cs typeface="Arial"/>
            </a:endParaRPr>
          </a:p>
        </p:txBody>
      </p:sp>
      <p:sp>
        <p:nvSpPr>
          <p:cNvPr id="37915" name="Text Box 27"/>
          <p:cNvSpPr txBox="1">
            <a:spLocks noChangeArrowheads="1"/>
          </p:cNvSpPr>
          <p:nvPr/>
        </p:nvSpPr>
        <p:spPr bwMode="auto">
          <a:xfrm>
            <a:off x="6781800" y="2667001"/>
            <a:ext cx="1752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a:ea typeface="+mn-ea"/>
                <a:cs typeface="Arial"/>
              </a:rPr>
              <a:t>اليوم</a:t>
            </a:r>
            <a:endParaRPr lang="en-US" sz="3200" b="1" dirty="0">
              <a:solidFill>
                <a:schemeClr val="bg1"/>
              </a:solidFill>
              <a:latin typeface="Arial"/>
              <a:ea typeface="+mn-ea"/>
              <a:cs typeface="Arial"/>
            </a:endParaRPr>
          </a:p>
        </p:txBody>
      </p:sp>
      <p:sp>
        <p:nvSpPr>
          <p:cNvPr id="37916" name="Text Box 28"/>
          <p:cNvSpPr txBox="1">
            <a:spLocks noChangeArrowheads="1"/>
          </p:cNvSpPr>
          <p:nvPr/>
        </p:nvSpPr>
        <p:spPr bwMode="auto">
          <a:xfrm>
            <a:off x="6705600" y="838201"/>
            <a:ext cx="243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00"/>
                </a:solidFill>
                <a:latin typeface="Arial"/>
                <a:ea typeface="+mn-ea"/>
                <a:cs typeface="Arial"/>
              </a:rPr>
              <a:t>الخليقة </a:t>
            </a:r>
          </a:p>
          <a:p>
            <a:pPr algn="r" eaLnBrk="1" hangingPunct="1">
              <a:spcBef>
                <a:spcPct val="50000"/>
              </a:spcBef>
              <a:defRPr/>
            </a:pPr>
            <a:r>
              <a:rPr lang="ar-JO" sz="3200" b="1" dirty="0">
                <a:solidFill>
                  <a:srgbClr val="FFFF00"/>
                </a:solidFill>
                <a:latin typeface="Arial"/>
                <a:ea typeface="+mn-ea"/>
                <a:cs typeface="Arial"/>
              </a:rPr>
              <a:t>الجديدة</a:t>
            </a:r>
            <a:endParaRPr lang="en-US" sz="3200" b="1" dirty="0">
              <a:solidFill>
                <a:srgbClr val="FFFF00"/>
              </a:solidFill>
              <a:latin typeface="Arial"/>
              <a:ea typeface="+mn-ea"/>
              <a:cs typeface="Arial"/>
            </a:endParaRPr>
          </a:p>
        </p:txBody>
      </p:sp>
      <p:grpSp>
        <p:nvGrpSpPr>
          <p:cNvPr id="4" name="Group 29"/>
          <p:cNvGrpSpPr>
            <a:grpSpLocks/>
          </p:cNvGrpSpPr>
          <p:nvPr/>
        </p:nvGrpSpPr>
        <p:grpSpPr bwMode="auto">
          <a:xfrm>
            <a:off x="5715000" y="3429000"/>
            <a:ext cx="1828800" cy="762000"/>
            <a:chOff x="3648" y="1824"/>
            <a:chExt cx="1152" cy="480"/>
          </a:xfrm>
          <a:solidFill>
            <a:srgbClr val="0000FF"/>
          </a:solidFill>
        </p:grpSpPr>
        <p:sp>
          <p:nvSpPr>
            <p:cNvPr id="3791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1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الكنيسة</a:t>
              </a:r>
              <a:endParaRPr lang="en-US" sz="2800" b="1" dirty="0">
                <a:solidFill>
                  <a:schemeClr val="bg1"/>
                </a:solidFill>
                <a:latin typeface="Arial"/>
                <a:ea typeface="+mn-ea"/>
                <a:cs typeface="Arial"/>
              </a:endParaRPr>
            </a:p>
          </p:txBody>
        </p:sp>
      </p:grpSp>
      <p:grpSp>
        <p:nvGrpSpPr>
          <p:cNvPr id="5" name="Group 32"/>
          <p:cNvGrpSpPr>
            <a:grpSpLocks/>
          </p:cNvGrpSpPr>
          <p:nvPr/>
        </p:nvGrpSpPr>
        <p:grpSpPr bwMode="auto">
          <a:xfrm>
            <a:off x="4491039" y="3200399"/>
            <a:ext cx="1219200" cy="609600"/>
            <a:chOff x="2829" y="2016"/>
            <a:chExt cx="768" cy="384"/>
          </a:xfrm>
          <a:solidFill>
            <a:srgbClr val="0000FF"/>
          </a:solidFill>
        </p:grpSpPr>
        <p:sp>
          <p:nvSpPr>
            <p:cNvPr id="3792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mn-ea"/>
                  <a:cs typeface="Arial"/>
                </a:rPr>
                <a:t>الملوك</a:t>
              </a:r>
              <a:endParaRPr lang="en-US" sz="2800" b="1" dirty="0">
                <a:solidFill>
                  <a:schemeClr val="bg1"/>
                </a:solidFill>
                <a:latin typeface="Arial"/>
                <a:ea typeface="+mn-ea"/>
                <a:cs typeface="Arial"/>
              </a:endParaRPr>
            </a:p>
          </p:txBody>
        </p:sp>
      </p:grpSp>
      <p:grpSp>
        <p:nvGrpSpPr>
          <p:cNvPr id="6" name="Group 35"/>
          <p:cNvGrpSpPr>
            <a:grpSpLocks/>
          </p:cNvGrpSpPr>
          <p:nvPr/>
        </p:nvGrpSpPr>
        <p:grpSpPr bwMode="auto">
          <a:xfrm>
            <a:off x="3352800" y="3763964"/>
            <a:ext cx="1371600" cy="655637"/>
            <a:chOff x="2112" y="2371"/>
            <a:chExt cx="864" cy="413"/>
          </a:xfrm>
          <a:solidFill>
            <a:srgbClr val="0000FF"/>
          </a:solidFill>
        </p:grpSpPr>
        <p:sp>
          <p:nvSpPr>
            <p:cNvPr id="3792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a:ea typeface="+mn-ea"/>
                  <a:cs typeface="Arial"/>
                </a:rPr>
                <a:t>الأسباط</a:t>
              </a:r>
              <a:endParaRPr lang="en-US" sz="2800" b="1" dirty="0">
                <a:solidFill>
                  <a:schemeClr val="bg1"/>
                </a:solidFill>
                <a:latin typeface="Arial"/>
                <a:ea typeface="+mn-ea"/>
                <a:cs typeface="Arial"/>
              </a:endParaRPr>
            </a:p>
          </p:txBody>
        </p:sp>
      </p:grpSp>
      <p:sp>
        <p:nvSpPr>
          <p:cNvPr id="37926" name="Text Box 38"/>
          <p:cNvSpPr txBox="1">
            <a:spLocks noChangeArrowheads="1"/>
          </p:cNvSpPr>
          <p:nvPr/>
        </p:nvSpPr>
        <p:spPr bwMode="auto">
          <a:xfrm>
            <a:off x="107504" y="188641"/>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a:ea typeface="+mn-ea"/>
                <a:cs typeface="Arial"/>
              </a:rPr>
              <a:t>متى ؟</a:t>
            </a:r>
            <a:endParaRPr lang="en-US" sz="3600" b="1" dirty="0">
              <a:solidFill>
                <a:schemeClr val="bg1"/>
              </a:solidFill>
              <a:latin typeface="Arial"/>
              <a:ea typeface="+mn-ea"/>
              <a:cs typeface="Arial"/>
            </a:endParaRPr>
          </a:p>
        </p:txBody>
      </p:sp>
      <p:sp>
        <p:nvSpPr>
          <p:cNvPr id="99353" name="Rectangle 39"/>
          <p:cNvSpPr>
            <a:spLocks noGrp="1" noChangeArrowheads="1"/>
          </p:cNvSpPr>
          <p:nvPr>
            <p:ph type="title" idx="4294967295"/>
          </p:nvPr>
        </p:nvSpPr>
        <p:spPr>
          <a:xfrm>
            <a:off x="1691680" y="609600"/>
            <a:ext cx="5760640" cy="803176"/>
          </a:xfrm>
        </p:spPr>
        <p:txBody>
          <a:bodyPr/>
          <a:lstStyle/>
          <a:p>
            <a:pPr eaLnBrk="1" hangingPunct="1"/>
            <a:r>
              <a:rPr lang="ar-JO" sz="4000" b="1" i="1" dirty="0">
                <a:solidFill>
                  <a:schemeClr val="bg1"/>
                </a:solidFill>
                <a:latin typeface="Arial"/>
                <a:ea typeface="ＭＳ Ｐゴシック" charset="0"/>
                <a:cs typeface="Arial"/>
              </a:rPr>
              <a:t>خط مسار التاريخ</a:t>
            </a:r>
            <a:endParaRPr lang="en-US" sz="4000" b="1" i="1" dirty="0">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11"/>
                                        </p:tgtEl>
                                        <p:attrNameLst>
                                          <p:attrName>style.visibility</p:attrName>
                                        </p:attrNameLst>
                                      </p:cBhvr>
                                      <p:to>
                                        <p:strVal val="visible"/>
                                      </p:to>
                                    </p:set>
                                    <p:animEffect transition="in" filter="dissolve">
                                      <p:cBhvr>
                                        <p:cTn id="7" dur="500"/>
                                        <p:tgtEl>
                                          <p:spTgt spid="37911"/>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7916"/>
                                        </p:tgtEl>
                                        <p:attrNameLst>
                                          <p:attrName>style.visibility</p:attrName>
                                        </p:attrNameLst>
                                      </p:cBhvr>
                                      <p:to>
                                        <p:strVal val="visible"/>
                                      </p:to>
                                    </p:set>
                                    <p:animEffect transition="in" filter="dissolve">
                                      <p:cBhvr>
                                        <p:cTn id="11" dur="500"/>
                                        <p:tgtEl>
                                          <p:spTgt spid="37916"/>
                                        </p:tgtEl>
                                      </p:cBhvr>
                                    </p:animEffect>
                                  </p:childTnLst>
                                </p:cTn>
                              </p:par>
                            </p:childTnLst>
                          </p:cTn>
                        </p:par>
                        <p:par>
                          <p:cTn id="12" fill="hold" nodeType="afterGroup">
                            <p:stCondLst>
                              <p:cond delay="3000"/>
                            </p:stCondLst>
                            <p:childTnLst>
                              <p:par>
                                <p:cTn id="13" presetID="22" presetClass="entr" presetSubtype="8"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6500"/>
                            </p:stCondLst>
                            <p:childTnLst>
                              <p:par>
                                <p:cTn id="17" presetID="9" presetClass="entr" presetSubtype="0"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11000"/>
                            </p:stCondLst>
                            <p:childTnLst>
                              <p:par>
                                <p:cTn id="21" presetID="17" presetClass="entr" presetSubtype="4" fill="hold" nodeType="afterEffect">
                                  <p:stCondLst>
                                    <p:cond delay="3000"/>
                                  </p:stCondLst>
                                  <p:childTnLst>
                                    <p:set>
                                      <p:cBhvr>
                                        <p:cTn id="22" dur="1" fill="hold">
                                          <p:stCondLst>
                                            <p:cond delay="0"/>
                                          </p:stCondLst>
                                        </p:cTn>
                                        <p:tgtEl>
                                          <p:spTgt spid="37893"/>
                                        </p:tgtEl>
                                        <p:attrNameLst>
                                          <p:attrName>style.visibility</p:attrName>
                                        </p:attrNameLst>
                                      </p:cBhvr>
                                      <p:to>
                                        <p:strVal val="visible"/>
                                      </p:to>
                                    </p:set>
                                    <p:anim calcmode="lin" valueType="num">
                                      <p:cBhvr>
                                        <p:cTn id="23" dur="500" fill="hold"/>
                                        <p:tgtEl>
                                          <p:spTgt spid="37893"/>
                                        </p:tgtEl>
                                        <p:attrNameLst>
                                          <p:attrName>ppt_x</p:attrName>
                                        </p:attrNameLst>
                                      </p:cBhvr>
                                      <p:tavLst>
                                        <p:tav tm="0">
                                          <p:val>
                                            <p:strVal val="#ppt_x"/>
                                          </p:val>
                                        </p:tav>
                                        <p:tav tm="100000">
                                          <p:val>
                                            <p:strVal val="#ppt_x"/>
                                          </p:val>
                                        </p:tav>
                                      </p:tavLst>
                                    </p:anim>
                                    <p:anim calcmode="lin" valueType="num">
                                      <p:cBhvr>
                                        <p:cTn id="24" dur="500" fill="hold"/>
                                        <p:tgtEl>
                                          <p:spTgt spid="37893"/>
                                        </p:tgtEl>
                                        <p:attrNameLst>
                                          <p:attrName>ppt_y</p:attrName>
                                        </p:attrNameLst>
                                      </p:cBhvr>
                                      <p:tavLst>
                                        <p:tav tm="0">
                                          <p:val>
                                            <p:strVal val="#ppt_y+#ppt_h/2"/>
                                          </p:val>
                                        </p:tav>
                                        <p:tav tm="100000">
                                          <p:val>
                                            <p:strVal val="#ppt_y"/>
                                          </p:val>
                                        </p:tav>
                                      </p:tavLst>
                                    </p:anim>
                                    <p:anim calcmode="lin" valueType="num">
                                      <p:cBhvr>
                                        <p:cTn id="25" dur="500" fill="hold"/>
                                        <p:tgtEl>
                                          <p:spTgt spid="37893"/>
                                        </p:tgtEl>
                                        <p:attrNameLst>
                                          <p:attrName>ppt_w</p:attrName>
                                        </p:attrNameLst>
                                      </p:cBhvr>
                                      <p:tavLst>
                                        <p:tav tm="0">
                                          <p:val>
                                            <p:strVal val="#ppt_w"/>
                                          </p:val>
                                        </p:tav>
                                        <p:tav tm="100000">
                                          <p:val>
                                            <p:strVal val="#ppt_w"/>
                                          </p:val>
                                        </p:tav>
                                      </p:tavLst>
                                    </p:anim>
                                    <p:anim calcmode="lin" valueType="num">
                                      <p:cBhvr>
                                        <p:cTn id="26" dur="500" fill="hold"/>
                                        <p:tgtEl>
                                          <p:spTgt spid="3789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1000"/>
                                  </p:stCondLst>
                                  <p:childTnLst>
                                    <p:set>
                                      <p:cBhvr>
                                        <p:cTn id="29" dur="1" fill="hold">
                                          <p:stCondLst>
                                            <p:cond delay="0"/>
                                          </p:stCondLst>
                                        </p:cTn>
                                        <p:tgtEl>
                                          <p:spTgt spid="37910"/>
                                        </p:tgtEl>
                                        <p:attrNameLst>
                                          <p:attrName>style.visibility</p:attrName>
                                        </p:attrNameLst>
                                      </p:cBhvr>
                                      <p:to>
                                        <p:strVal val="visible"/>
                                      </p:to>
                                    </p:set>
                                    <p:animEffect transition="in" filter="dissolve">
                                      <p:cBhvr>
                                        <p:cTn id="30" dur="500"/>
                                        <p:tgtEl>
                                          <p:spTgt spid="37910"/>
                                        </p:tgtEl>
                                      </p:cBhvr>
                                    </p:animEffect>
                                  </p:childTnLst>
                                </p:cTn>
                              </p:par>
                            </p:childTnLst>
                          </p:cTn>
                        </p:par>
                        <p:par>
                          <p:cTn id="31" fill="hold" nodeType="afterGroup">
                            <p:stCondLst>
                              <p:cond delay="16000"/>
                            </p:stCondLst>
                            <p:childTnLst>
                              <p:par>
                                <p:cTn id="32" presetID="17" presetClass="entr" presetSubtype="4" fill="hold" nodeType="afterEffect">
                                  <p:stCondLst>
                                    <p:cond delay="2000"/>
                                  </p:stCondLst>
                                  <p:childTnLst>
                                    <p:set>
                                      <p:cBhvr>
                                        <p:cTn id="33" dur="1" fill="hold">
                                          <p:stCondLst>
                                            <p:cond delay="0"/>
                                          </p:stCondLst>
                                        </p:cTn>
                                        <p:tgtEl>
                                          <p:spTgt spid="37894"/>
                                        </p:tgtEl>
                                        <p:attrNameLst>
                                          <p:attrName>style.visibility</p:attrName>
                                        </p:attrNameLst>
                                      </p:cBhvr>
                                      <p:to>
                                        <p:strVal val="visible"/>
                                      </p:to>
                                    </p:set>
                                    <p:anim calcmode="lin" valueType="num">
                                      <p:cBhvr>
                                        <p:cTn id="34" dur="500" fill="hold"/>
                                        <p:tgtEl>
                                          <p:spTgt spid="37894"/>
                                        </p:tgtEl>
                                        <p:attrNameLst>
                                          <p:attrName>ppt_x</p:attrName>
                                        </p:attrNameLst>
                                      </p:cBhvr>
                                      <p:tavLst>
                                        <p:tav tm="0">
                                          <p:val>
                                            <p:strVal val="#ppt_x"/>
                                          </p:val>
                                        </p:tav>
                                        <p:tav tm="100000">
                                          <p:val>
                                            <p:strVal val="#ppt_x"/>
                                          </p:val>
                                        </p:tav>
                                      </p:tavLst>
                                    </p:anim>
                                    <p:anim calcmode="lin" valueType="num">
                                      <p:cBhvr>
                                        <p:cTn id="35" dur="500" fill="hold"/>
                                        <p:tgtEl>
                                          <p:spTgt spid="37894"/>
                                        </p:tgtEl>
                                        <p:attrNameLst>
                                          <p:attrName>ppt_y</p:attrName>
                                        </p:attrNameLst>
                                      </p:cBhvr>
                                      <p:tavLst>
                                        <p:tav tm="0">
                                          <p:val>
                                            <p:strVal val="#ppt_y+#ppt_h/2"/>
                                          </p:val>
                                        </p:tav>
                                        <p:tav tm="100000">
                                          <p:val>
                                            <p:strVal val="#ppt_y"/>
                                          </p:val>
                                        </p:tav>
                                      </p:tavLst>
                                    </p:anim>
                                    <p:anim calcmode="lin" valueType="num">
                                      <p:cBhvr>
                                        <p:cTn id="36" dur="500" fill="hold"/>
                                        <p:tgtEl>
                                          <p:spTgt spid="37894"/>
                                        </p:tgtEl>
                                        <p:attrNameLst>
                                          <p:attrName>ppt_w</p:attrName>
                                        </p:attrNameLst>
                                      </p:cBhvr>
                                      <p:tavLst>
                                        <p:tav tm="0">
                                          <p:val>
                                            <p:strVal val="#ppt_w"/>
                                          </p:val>
                                        </p:tav>
                                        <p:tav tm="100000">
                                          <p:val>
                                            <p:strVal val="#ppt_w"/>
                                          </p:val>
                                        </p:tav>
                                      </p:tavLst>
                                    </p:anim>
                                    <p:anim calcmode="lin" valueType="num">
                                      <p:cBhvr>
                                        <p:cTn id="37" dur="500" fill="hold"/>
                                        <p:tgtEl>
                                          <p:spTgt spid="3789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8500"/>
                            </p:stCondLst>
                            <p:childTnLst>
                              <p:par>
                                <p:cTn id="39" presetID="17" presetClass="entr" presetSubtype="4" fill="hold" nodeType="afterEffect">
                                  <p:stCondLst>
                                    <p:cond delay="4000"/>
                                  </p:stCondLst>
                                  <p:childTnLst>
                                    <p:set>
                                      <p:cBhvr>
                                        <p:cTn id="40" dur="1" fill="hold">
                                          <p:stCondLst>
                                            <p:cond delay="0"/>
                                          </p:stCondLst>
                                        </p:cTn>
                                        <p:tgtEl>
                                          <p:spTgt spid="37895"/>
                                        </p:tgtEl>
                                        <p:attrNameLst>
                                          <p:attrName>style.visibility</p:attrName>
                                        </p:attrNameLst>
                                      </p:cBhvr>
                                      <p:to>
                                        <p:strVal val="visible"/>
                                      </p:to>
                                    </p:set>
                                    <p:anim calcmode="lin" valueType="num">
                                      <p:cBhvr>
                                        <p:cTn id="41" dur="500" fill="hold"/>
                                        <p:tgtEl>
                                          <p:spTgt spid="37895"/>
                                        </p:tgtEl>
                                        <p:attrNameLst>
                                          <p:attrName>ppt_x</p:attrName>
                                        </p:attrNameLst>
                                      </p:cBhvr>
                                      <p:tavLst>
                                        <p:tav tm="0">
                                          <p:val>
                                            <p:strVal val="#ppt_x"/>
                                          </p:val>
                                        </p:tav>
                                        <p:tav tm="100000">
                                          <p:val>
                                            <p:strVal val="#ppt_x"/>
                                          </p:val>
                                        </p:tav>
                                      </p:tavLst>
                                    </p:anim>
                                    <p:anim calcmode="lin" valueType="num">
                                      <p:cBhvr>
                                        <p:cTn id="42" dur="500" fill="hold"/>
                                        <p:tgtEl>
                                          <p:spTgt spid="37895"/>
                                        </p:tgtEl>
                                        <p:attrNameLst>
                                          <p:attrName>ppt_y</p:attrName>
                                        </p:attrNameLst>
                                      </p:cBhvr>
                                      <p:tavLst>
                                        <p:tav tm="0">
                                          <p:val>
                                            <p:strVal val="#ppt_y+#ppt_h/2"/>
                                          </p:val>
                                        </p:tav>
                                        <p:tav tm="100000">
                                          <p:val>
                                            <p:strVal val="#ppt_y"/>
                                          </p:val>
                                        </p:tav>
                                      </p:tavLst>
                                    </p:anim>
                                    <p:anim calcmode="lin" valueType="num">
                                      <p:cBhvr>
                                        <p:cTn id="43" dur="500" fill="hold"/>
                                        <p:tgtEl>
                                          <p:spTgt spid="37895"/>
                                        </p:tgtEl>
                                        <p:attrNameLst>
                                          <p:attrName>ppt_w</p:attrName>
                                        </p:attrNameLst>
                                      </p:cBhvr>
                                      <p:tavLst>
                                        <p:tav tm="0">
                                          <p:val>
                                            <p:strVal val="#ppt_w"/>
                                          </p:val>
                                        </p:tav>
                                        <p:tav tm="100000">
                                          <p:val>
                                            <p:strVal val="#ppt_w"/>
                                          </p:val>
                                        </p:tav>
                                      </p:tavLst>
                                    </p:anim>
                                    <p:anim calcmode="lin" valueType="num">
                                      <p:cBhvr>
                                        <p:cTn id="44" dur="500" fill="hold"/>
                                        <p:tgtEl>
                                          <p:spTgt spid="3789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3000"/>
                            </p:stCondLst>
                            <p:childTnLst>
                              <p:par>
                                <p:cTn id="46" presetID="9" presetClass="entr" presetSubtype="0" fill="hold" grpId="0" nodeType="afterEffect">
                                  <p:stCondLst>
                                    <p:cond delay="1000"/>
                                  </p:stCondLst>
                                  <p:childTnLst>
                                    <p:set>
                                      <p:cBhvr>
                                        <p:cTn id="47" dur="1" fill="hold">
                                          <p:stCondLst>
                                            <p:cond delay="0"/>
                                          </p:stCondLst>
                                        </p:cTn>
                                        <p:tgtEl>
                                          <p:spTgt spid="37912"/>
                                        </p:tgtEl>
                                        <p:attrNameLst>
                                          <p:attrName>style.visibility</p:attrName>
                                        </p:attrNameLst>
                                      </p:cBhvr>
                                      <p:to>
                                        <p:strVal val="visible"/>
                                      </p:to>
                                    </p:set>
                                    <p:animEffect transition="in" filter="dissolve">
                                      <p:cBhvr>
                                        <p:cTn id="48" dur="500"/>
                                        <p:tgtEl>
                                          <p:spTgt spid="37912"/>
                                        </p:tgtEl>
                                      </p:cBhvr>
                                    </p:animEffect>
                                  </p:childTnLst>
                                </p:cTn>
                              </p:par>
                            </p:childTnLst>
                          </p:cTn>
                        </p:par>
                        <p:par>
                          <p:cTn id="49" fill="hold" nodeType="afterGroup">
                            <p:stCondLst>
                              <p:cond delay="24500"/>
                            </p:stCondLst>
                            <p:childTnLst>
                              <p:par>
                                <p:cTn id="50" presetID="23" presetClass="entr" presetSubtype="16" fill="hold" nodeType="afterEffect">
                                  <p:stCondLst>
                                    <p:cond delay="200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7000"/>
                            </p:stCondLst>
                            <p:childTnLst>
                              <p:par>
                                <p:cTn id="55" presetID="17" presetClass="entr" presetSubtype="4" fill="hold" nodeType="afterEffect">
                                  <p:stCondLst>
                                    <p:cond delay="3000"/>
                                  </p:stCondLst>
                                  <p:childTnLst>
                                    <p:set>
                                      <p:cBhvr>
                                        <p:cTn id="56" dur="1" fill="hold">
                                          <p:stCondLst>
                                            <p:cond delay="0"/>
                                          </p:stCondLst>
                                        </p:cTn>
                                        <p:tgtEl>
                                          <p:spTgt spid="37896"/>
                                        </p:tgtEl>
                                        <p:attrNameLst>
                                          <p:attrName>style.visibility</p:attrName>
                                        </p:attrNameLst>
                                      </p:cBhvr>
                                      <p:to>
                                        <p:strVal val="visible"/>
                                      </p:to>
                                    </p:set>
                                    <p:anim calcmode="lin" valueType="num">
                                      <p:cBhvr>
                                        <p:cTn id="57" dur="500" fill="hold"/>
                                        <p:tgtEl>
                                          <p:spTgt spid="37896"/>
                                        </p:tgtEl>
                                        <p:attrNameLst>
                                          <p:attrName>ppt_x</p:attrName>
                                        </p:attrNameLst>
                                      </p:cBhvr>
                                      <p:tavLst>
                                        <p:tav tm="0">
                                          <p:val>
                                            <p:strVal val="#ppt_x"/>
                                          </p:val>
                                        </p:tav>
                                        <p:tav tm="100000">
                                          <p:val>
                                            <p:strVal val="#ppt_x"/>
                                          </p:val>
                                        </p:tav>
                                      </p:tavLst>
                                    </p:anim>
                                    <p:anim calcmode="lin" valueType="num">
                                      <p:cBhvr>
                                        <p:cTn id="58" dur="500" fill="hold"/>
                                        <p:tgtEl>
                                          <p:spTgt spid="37896"/>
                                        </p:tgtEl>
                                        <p:attrNameLst>
                                          <p:attrName>ppt_y</p:attrName>
                                        </p:attrNameLst>
                                      </p:cBhvr>
                                      <p:tavLst>
                                        <p:tav tm="0">
                                          <p:val>
                                            <p:strVal val="#ppt_y+#ppt_h/2"/>
                                          </p:val>
                                        </p:tav>
                                        <p:tav tm="100000">
                                          <p:val>
                                            <p:strVal val="#ppt_y"/>
                                          </p:val>
                                        </p:tav>
                                      </p:tavLst>
                                    </p:anim>
                                    <p:anim calcmode="lin" valueType="num">
                                      <p:cBhvr>
                                        <p:cTn id="59" dur="500" fill="hold"/>
                                        <p:tgtEl>
                                          <p:spTgt spid="37896"/>
                                        </p:tgtEl>
                                        <p:attrNameLst>
                                          <p:attrName>ppt_w</p:attrName>
                                        </p:attrNameLst>
                                      </p:cBhvr>
                                      <p:tavLst>
                                        <p:tav tm="0">
                                          <p:val>
                                            <p:strVal val="#ppt_w"/>
                                          </p:val>
                                        </p:tav>
                                        <p:tav tm="100000">
                                          <p:val>
                                            <p:strVal val="#ppt_w"/>
                                          </p:val>
                                        </p:tav>
                                      </p:tavLst>
                                    </p:anim>
                                    <p:anim calcmode="lin" valueType="num">
                                      <p:cBhvr>
                                        <p:cTn id="60" dur="500" fill="hold"/>
                                        <p:tgtEl>
                                          <p:spTgt spid="378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0500"/>
                            </p:stCondLst>
                            <p:childTnLst>
                              <p:par>
                                <p:cTn id="62" presetID="9" presetClass="entr" presetSubtype="0" fill="hold" grpId="0" nodeType="afterEffect">
                                  <p:stCondLst>
                                    <p:cond delay="1000"/>
                                  </p:stCondLst>
                                  <p:childTnLst>
                                    <p:set>
                                      <p:cBhvr>
                                        <p:cTn id="63" dur="1" fill="hold">
                                          <p:stCondLst>
                                            <p:cond delay="0"/>
                                          </p:stCondLst>
                                        </p:cTn>
                                        <p:tgtEl>
                                          <p:spTgt spid="37913"/>
                                        </p:tgtEl>
                                        <p:attrNameLst>
                                          <p:attrName>style.visibility</p:attrName>
                                        </p:attrNameLst>
                                      </p:cBhvr>
                                      <p:to>
                                        <p:strVal val="visible"/>
                                      </p:to>
                                    </p:set>
                                    <p:animEffect transition="in" filter="dissolve">
                                      <p:cBhvr>
                                        <p:cTn id="64" dur="500"/>
                                        <p:tgtEl>
                                          <p:spTgt spid="37913"/>
                                        </p:tgtEl>
                                      </p:cBhvr>
                                    </p:animEffect>
                                  </p:childTnLst>
                                </p:cTn>
                              </p:par>
                            </p:childTnLst>
                          </p:cTn>
                        </p:par>
                        <p:par>
                          <p:cTn id="65" fill="hold" nodeType="afterGroup">
                            <p:stCondLst>
                              <p:cond delay="32000"/>
                            </p:stCondLst>
                            <p:childTnLst>
                              <p:par>
                                <p:cTn id="66" presetID="23" presetClass="entr" presetSubtype="16" fill="hold" nodeType="afterEffect">
                                  <p:stCondLst>
                                    <p:cond delay="200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childTnLst>
                                </p:cTn>
                              </p:par>
                            </p:childTnLst>
                          </p:cTn>
                        </p:par>
                        <p:par>
                          <p:cTn id="70" fill="hold" nodeType="afterGroup">
                            <p:stCondLst>
                              <p:cond delay="34500"/>
                            </p:stCondLst>
                            <p:childTnLst>
                              <p:par>
                                <p:cTn id="71" presetID="17" presetClass="entr" presetSubtype="4" fill="hold" nodeType="afterEffect">
                                  <p:stCondLst>
                                    <p:cond delay="2000"/>
                                  </p:stCondLst>
                                  <p:childTnLst>
                                    <p:set>
                                      <p:cBhvr>
                                        <p:cTn id="72" dur="1" fill="hold">
                                          <p:stCondLst>
                                            <p:cond delay="0"/>
                                          </p:stCondLst>
                                        </p:cTn>
                                        <p:tgtEl>
                                          <p:spTgt spid="37897"/>
                                        </p:tgtEl>
                                        <p:attrNameLst>
                                          <p:attrName>style.visibility</p:attrName>
                                        </p:attrNameLst>
                                      </p:cBhvr>
                                      <p:to>
                                        <p:strVal val="visible"/>
                                      </p:to>
                                    </p:set>
                                    <p:anim calcmode="lin" valueType="num">
                                      <p:cBhvr>
                                        <p:cTn id="73" dur="500" fill="hold"/>
                                        <p:tgtEl>
                                          <p:spTgt spid="37897"/>
                                        </p:tgtEl>
                                        <p:attrNameLst>
                                          <p:attrName>ppt_x</p:attrName>
                                        </p:attrNameLst>
                                      </p:cBhvr>
                                      <p:tavLst>
                                        <p:tav tm="0">
                                          <p:val>
                                            <p:strVal val="#ppt_x"/>
                                          </p:val>
                                        </p:tav>
                                        <p:tav tm="100000">
                                          <p:val>
                                            <p:strVal val="#ppt_x"/>
                                          </p:val>
                                        </p:tav>
                                      </p:tavLst>
                                    </p:anim>
                                    <p:anim calcmode="lin" valueType="num">
                                      <p:cBhvr>
                                        <p:cTn id="74" dur="500" fill="hold"/>
                                        <p:tgtEl>
                                          <p:spTgt spid="37897"/>
                                        </p:tgtEl>
                                        <p:attrNameLst>
                                          <p:attrName>ppt_y</p:attrName>
                                        </p:attrNameLst>
                                      </p:cBhvr>
                                      <p:tavLst>
                                        <p:tav tm="0">
                                          <p:val>
                                            <p:strVal val="#ppt_y+#ppt_h/2"/>
                                          </p:val>
                                        </p:tav>
                                        <p:tav tm="100000">
                                          <p:val>
                                            <p:strVal val="#ppt_y"/>
                                          </p:val>
                                        </p:tav>
                                      </p:tavLst>
                                    </p:anim>
                                    <p:anim calcmode="lin" valueType="num">
                                      <p:cBhvr>
                                        <p:cTn id="75" dur="500" fill="hold"/>
                                        <p:tgtEl>
                                          <p:spTgt spid="37897"/>
                                        </p:tgtEl>
                                        <p:attrNameLst>
                                          <p:attrName>ppt_w</p:attrName>
                                        </p:attrNameLst>
                                      </p:cBhvr>
                                      <p:tavLst>
                                        <p:tav tm="0">
                                          <p:val>
                                            <p:strVal val="#ppt_w"/>
                                          </p:val>
                                        </p:tav>
                                        <p:tav tm="100000">
                                          <p:val>
                                            <p:strVal val="#ppt_w"/>
                                          </p:val>
                                        </p:tav>
                                      </p:tavLst>
                                    </p:anim>
                                    <p:anim calcmode="lin" valueType="num">
                                      <p:cBhvr>
                                        <p:cTn id="76" dur="500" fill="hold"/>
                                        <p:tgtEl>
                                          <p:spTgt spid="37897"/>
                                        </p:tgtEl>
                                        <p:attrNameLst>
                                          <p:attrName>ppt_h</p:attrName>
                                        </p:attrNameLst>
                                      </p:cBhvr>
                                      <p:tavLst>
                                        <p:tav tm="0">
                                          <p:val>
                                            <p:fltVal val="0"/>
                                          </p:val>
                                        </p:tav>
                                        <p:tav tm="100000">
                                          <p:val>
                                            <p:strVal val="#ppt_h"/>
                                          </p:val>
                                        </p:tav>
                                      </p:tavLst>
                                    </p:anim>
                                  </p:childTnLst>
                                </p:cTn>
                              </p:par>
                            </p:childTnLst>
                          </p:cTn>
                        </p:par>
                        <p:par>
                          <p:cTn id="77" fill="hold" nodeType="afterGroup">
                            <p:stCondLst>
                              <p:cond delay="37000"/>
                            </p:stCondLst>
                            <p:childTnLst>
                              <p:par>
                                <p:cTn id="78" presetID="9" presetClass="entr" presetSubtype="0" fill="hold" grpId="0" nodeType="afterEffect">
                                  <p:stCondLst>
                                    <p:cond delay="1000"/>
                                  </p:stCondLst>
                                  <p:childTnLst>
                                    <p:set>
                                      <p:cBhvr>
                                        <p:cTn id="79" dur="1" fill="hold">
                                          <p:stCondLst>
                                            <p:cond delay="0"/>
                                          </p:stCondLst>
                                        </p:cTn>
                                        <p:tgtEl>
                                          <p:spTgt spid="37914"/>
                                        </p:tgtEl>
                                        <p:attrNameLst>
                                          <p:attrName>style.visibility</p:attrName>
                                        </p:attrNameLst>
                                      </p:cBhvr>
                                      <p:to>
                                        <p:strVal val="visible"/>
                                      </p:to>
                                    </p:set>
                                    <p:animEffect transition="in" filter="dissolve">
                                      <p:cBhvr>
                                        <p:cTn id="80" dur="500"/>
                                        <p:tgtEl>
                                          <p:spTgt spid="37914"/>
                                        </p:tgtEl>
                                      </p:cBhvr>
                                    </p:animEffect>
                                  </p:childTnLst>
                                </p:cTn>
                              </p:par>
                            </p:childTnLst>
                          </p:cTn>
                        </p:par>
                        <p:par>
                          <p:cTn id="81" fill="hold" nodeType="afterGroup">
                            <p:stCondLst>
                              <p:cond delay="38500"/>
                            </p:stCondLst>
                            <p:childTnLst>
                              <p:par>
                                <p:cTn id="82" presetID="23" presetClass="entr" presetSubtype="16" fill="hold" nodeType="afterEffect">
                                  <p:stCondLst>
                                    <p:cond delay="200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par>
                          <p:cTn id="86" fill="hold" nodeType="afterGroup">
                            <p:stCondLst>
                              <p:cond delay="41000"/>
                            </p:stCondLst>
                            <p:childTnLst>
                              <p:par>
                                <p:cTn id="87" presetID="17" presetClass="entr" presetSubtype="4" fill="hold" nodeType="afterEffect">
                                  <p:stCondLst>
                                    <p:cond delay="2000"/>
                                  </p:stCondLst>
                                  <p:childTnLst>
                                    <p:set>
                                      <p:cBhvr>
                                        <p:cTn id="88" dur="1" fill="hold">
                                          <p:stCondLst>
                                            <p:cond delay="0"/>
                                          </p:stCondLst>
                                        </p:cTn>
                                        <p:tgtEl>
                                          <p:spTgt spid="37898"/>
                                        </p:tgtEl>
                                        <p:attrNameLst>
                                          <p:attrName>style.visibility</p:attrName>
                                        </p:attrNameLst>
                                      </p:cBhvr>
                                      <p:to>
                                        <p:strVal val="visible"/>
                                      </p:to>
                                    </p:set>
                                    <p:anim calcmode="lin" valueType="num">
                                      <p:cBhvr>
                                        <p:cTn id="89" dur="500" fill="hold"/>
                                        <p:tgtEl>
                                          <p:spTgt spid="37898"/>
                                        </p:tgtEl>
                                        <p:attrNameLst>
                                          <p:attrName>ppt_x</p:attrName>
                                        </p:attrNameLst>
                                      </p:cBhvr>
                                      <p:tavLst>
                                        <p:tav tm="0">
                                          <p:val>
                                            <p:strVal val="#ppt_x"/>
                                          </p:val>
                                        </p:tav>
                                        <p:tav tm="100000">
                                          <p:val>
                                            <p:strVal val="#ppt_x"/>
                                          </p:val>
                                        </p:tav>
                                      </p:tavLst>
                                    </p:anim>
                                    <p:anim calcmode="lin" valueType="num">
                                      <p:cBhvr>
                                        <p:cTn id="90" dur="500" fill="hold"/>
                                        <p:tgtEl>
                                          <p:spTgt spid="37898"/>
                                        </p:tgtEl>
                                        <p:attrNameLst>
                                          <p:attrName>ppt_y</p:attrName>
                                        </p:attrNameLst>
                                      </p:cBhvr>
                                      <p:tavLst>
                                        <p:tav tm="0">
                                          <p:val>
                                            <p:strVal val="#ppt_y+#ppt_h/2"/>
                                          </p:val>
                                        </p:tav>
                                        <p:tav tm="100000">
                                          <p:val>
                                            <p:strVal val="#ppt_y"/>
                                          </p:val>
                                        </p:tav>
                                      </p:tavLst>
                                    </p:anim>
                                    <p:anim calcmode="lin" valueType="num">
                                      <p:cBhvr>
                                        <p:cTn id="91" dur="500" fill="hold"/>
                                        <p:tgtEl>
                                          <p:spTgt spid="37898"/>
                                        </p:tgtEl>
                                        <p:attrNameLst>
                                          <p:attrName>ppt_w</p:attrName>
                                        </p:attrNameLst>
                                      </p:cBhvr>
                                      <p:tavLst>
                                        <p:tav tm="0">
                                          <p:val>
                                            <p:strVal val="#ppt_w"/>
                                          </p:val>
                                        </p:tav>
                                        <p:tav tm="100000">
                                          <p:val>
                                            <p:strVal val="#ppt_w"/>
                                          </p:val>
                                        </p:tav>
                                      </p:tavLst>
                                    </p:anim>
                                    <p:anim calcmode="lin" valueType="num">
                                      <p:cBhvr>
                                        <p:cTn id="92" dur="500" fill="hold"/>
                                        <p:tgtEl>
                                          <p:spTgt spid="37898"/>
                                        </p:tgtEl>
                                        <p:attrNameLst>
                                          <p:attrName>ppt_h</p:attrName>
                                        </p:attrNameLst>
                                      </p:cBhvr>
                                      <p:tavLst>
                                        <p:tav tm="0">
                                          <p:val>
                                            <p:fltVal val="0"/>
                                          </p:val>
                                        </p:tav>
                                        <p:tav tm="100000">
                                          <p:val>
                                            <p:strVal val="#ppt_h"/>
                                          </p:val>
                                        </p:tav>
                                      </p:tavLst>
                                    </p:anim>
                                  </p:childTnLst>
                                </p:cTn>
                              </p:par>
                            </p:childTnLst>
                          </p:cTn>
                        </p:par>
                        <p:par>
                          <p:cTn id="93" fill="hold" nodeType="afterGroup">
                            <p:stCondLst>
                              <p:cond delay="43500"/>
                            </p:stCondLst>
                            <p:childTnLst>
                              <p:par>
                                <p:cTn id="94" presetID="17" presetClass="entr" presetSubtype="4" fill="hold" nodeType="afterEffect">
                                  <p:stCondLst>
                                    <p:cond delay="2000"/>
                                  </p:stCondLst>
                                  <p:childTnLst>
                                    <p:set>
                                      <p:cBhvr>
                                        <p:cTn id="95" dur="1" fill="hold">
                                          <p:stCondLst>
                                            <p:cond delay="0"/>
                                          </p:stCondLst>
                                        </p:cTn>
                                        <p:tgtEl>
                                          <p:spTgt spid="37899"/>
                                        </p:tgtEl>
                                        <p:attrNameLst>
                                          <p:attrName>style.visibility</p:attrName>
                                        </p:attrNameLst>
                                      </p:cBhvr>
                                      <p:to>
                                        <p:strVal val="visible"/>
                                      </p:to>
                                    </p:set>
                                    <p:anim calcmode="lin" valueType="num">
                                      <p:cBhvr>
                                        <p:cTn id="96" dur="500" fill="hold"/>
                                        <p:tgtEl>
                                          <p:spTgt spid="37899"/>
                                        </p:tgtEl>
                                        <p:attrNameLst>
                                          <p:attrName>ppt_x</p:attrName>
                                        </p:attrNameLst>
                                      </p:cBhvr>
                                      <p:tavLst>
                                        <p:tav tm="0">
                                          <p:val>
                                            <p:strVal val="#ppt_x"/>
                                          </p:val>
                                        </p:tav>
                                        <p:tav tm="100000">
                                          <p:val>
                                            <p:strVal val="#ppt_x"/>
                                          </p:val>
                                        </p:tav>
                                      </p:tavLst>
                                    </p:anim>
                                    <p:anim calcmode="lin" valueType="num">
                                      <p:cBhvr>
                                        <p:cTn id="97" dur="500" fill="hold"/>
                                        <p:tgtEl>
                                          <p:spTgt spid="37899"/>
                                        </p:tgtEl>
                                        <p:attrNameLst>
                                          <p:attrName>ppt_y</p:attrName>
                                        </p:attrNameLst>
                                      </p:cBhvr>
                                      <p:tavLst>
                                        <p:tav tm="0">
                                          <p:val>
                                            <p:strVal val="#ppt_y+#ppt_h/2"/>
                                          </p:val>
                                        </p:tav>
                                        <p:tav tm="100000">
                                          <p:val>
                                            <p:strVal val="#ppt_y"/>
                                          </p:val>
                                        </p:tav>
                                      </p:tavLst>
                                    </p:anim>
                                    <p:anim calcmode="lin" valueType="num">
                                      <p:cBhvr>
                                        <p:cTn id="98" dur="500" fill="hold"/>
                                        <p:tgtEl>
                                          <p:spTgt spid="37899"/>
                                        </p:tgtEl>
                                        <p:attrNameLst>
                                          <p:attrName>ppt_w</p:attrName>
                                        </p:attrNameLst>
                                      </p:cBhvr>
                                      <p:tavLst>
                                        <p:tav tm="0">
                                          <p:val>
                                            <p:strVal val="#ppt_w"/>
                                          </p:val>
                                        </p:tav>
                                        <p:tav tm="100000">
                                          <p:val>
                                            <p:strVal val="#ppt_w"/>
                                          </p:val>
                                        </p:tav>
                                      </p:tavLst>
                                    </p:anim>
                                    <p:anim calcmode="lin" valueType="num">
                                      <p:cBhvr>
                                        <p:cTn id="99" dur="500" fill="hold"/>
                                        <p:tgtEl>
                                          <p:spTgt spid="37899"/>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6000"/>
                            </p:stCondLst>
                            <p:childTnLst>
                              <p:par>
                                <p:cTn id="101" presetID="9" presetClass="entr" presetSubtype="0" fill="hold" grpId="0" nodeType="afterEffect">
                                  <p:stCondLst>
                                    <p:cond delay="1000"/>
                                  </p:stCondLst>
                                  <p:childTnLst>
                                    <p:set>
                                      <p:cBhvr>
                                        <p:cTn id="102" dur="1" fill="hold">
                                          <p:stCondLst>
                                            <p:cond delay="0"/>
                                          </p:stCondLst>
                                        </p:cTn>
                                        <p:tgtEl>
                                          <p:spTgt spid="37915"/>
                                        </p:tgtEl>
                                        <p:attrNameLst>
                                          <p:attrName>style.visibility</p:attrName>
                                        </p:attrNameLst>
                                      </p:cBhvr>
                                      <p:to>
                                        <p:strVal val="visible"/>
                                      </p:to>
                                    </p:set>
                                    <p:animEffect transition="in" filter="dissolve">
                                      <p:cBhvr>
                                        <p:cTn id="103" dur="500"/>
                                        <p:tgtEl>
                                          <p:spTgt spid="37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utoUpdateAnimBg="0"/>
      <p:bldP spid="37911" grpId="0" autoUpdateAnimBg="0"/>
      <p:bldP spid="37912" grpId="0" autoUpdateAnimBg="0"/>
      <p:bldP spid="37913" grpId="0" autoUpdateAnimBg="0"/>
      <p:bldP spid="37914" grpId="0" autoUpdateAnimBg="0"/>
      <p:bldP spid="37915" grpId="0" autoUpdateAnimBg="0"/>
      <p:bldP spid="3791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charset="0"/>
              </a:rPr>
              <a:t>سوزان تعلم نساء الكنيسة</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851920" cy="1459632"/>
          </a:xfrm>
        </p:spPr>
        <p:txBody>
          <a:bodyPr/>
          <a:lstStyle/>
          <a:p>
            <a:pPr eaLnBrk="1" hangingPunct="1"/>
            <a:r>
              <a:rPr lang="ar-JO" b="1" u="sng" dirty="0">
                <a:latin typeface="Arial" charset="0"/>
                <a:ea typeface="ＭＳ Ｐゴシック" charset="0"/>
                <a:cs typeface="ＭＳ Ｐゴシック" charset="0"/>
              </a:rPr>
              <a:t>ملاحظات المساق</a:t>
            </a:r>
            <a:endParaRPr lang="en-US" b="1" u="sng" dirty="0">
              <a:latin typeface="Arial" charset="0"/>
              <a:ea typeface="ＭＳ Ｐゴシック" charset="0"/>
              <a:cs typeface="ＭＳ Ｐゴシック" charset="0"/>
            </a:endParaRPr>
          </a:p>
        </p:txBody>
      </p:sp>
      <p:sp>
        <p:nvSpPr>
          <p:cNvPr id="109571" name="Rectangle 3"/>
          <p:cNvSpPr>
            <a:spLocks noGrp="1" noChangeArrowheads="1"/>
          </p:cNvSpPr>
          <p:nvPr>
            <p:ph type="body" idx="1"/>
          </p:nvPr>
        </p:nvSpPr>
        <p:spPr>
          <a:xfrm>
            <a:off x="5230667" y="1981200"/>
            <a:ext cx="3913333" cy="4114800"/>
          </a:xfrm>
        </p:spPr>
        <p:txBody>
          <a:bodyPr/>
          <a:lstStyle/>
          <a:p>
            <a:pPr marL="534988" indent="-534988" algn="r" rtl="1" eaLnBrk="1" hangingPunct="1"/>
            <a:r>
              <a:rPr lang="ar-JO" sz="3200" b="1" dirty="0">
                <a:latin typeface="Arial" charset="0"/>
                <a:ea typeface="ＭＳ Ｐゴシック" charset="0"/>
                <a:cs typeface="ＭＳ Ｐゴシック" charset="0"/>
              </a:rPr>
              <a:t>مقدمة عهد قديم 1</a:t>
            </a:r>
            <a:br>
              <a:rPr lang="en-US" sz="3200" b="1" dirty="0">
                <a:latin typeface="Arial" charset="0"/>
                <a:ea typeface="ＭＳ Ｐゴシック" charset="0"/>
                <a:cs typeface="ＭＳ Ｐゴシック" charset="0"/>
              </a:rPr>
            </a:br>
            <a:r>
              <a:rPr lang="ar-JO" sz="3200" b="1" dirty="0">
                <a:latin typeface="Arial" charset="0"/>
                <a:ea typeface="ＭＳ Ｐゴシック" charset="0"/>
                <a:cs typeface="ＭＳ Ｐゴシック" charset="0"/>
              </a:rPr>
              <a:t>المستوى الأول</a:t>
            </a:r>
            <a:r>
              <a:rPr lang="en-US" sz="3200" b="1" dirty="0">
                <a:latin typeface="Arial" charset="0"/>
                <a:ea typeface="ＭＳ Ｐゴシック" charset="0"/>
                <a:cs typeface="ＭＳ Ｐゴシック" charset="0"/>
              </a:rPr>
              <a:t>: </a:t>
            </a:r>
            <a:br>
              <a:rPr lang="en-US" sz="3200" b="1" dirty="0">
                <a:latin typeface="Arial" charset="0"/>
                <a:ea typeface="ＭＳ Ｐゴシック" charset="0"/>
                <a:cs typeface="ＭＳ Ｐゴシック" charset="0"/>
              </a:rPr>
            </a:br>
            <a:r>
              <a:rPr lang="ar-JO" sz="3200" b="1" dirty="0">
                <a:latin typeface="Arial" charset="0"/>
                <a:ea typeface="ＭＳ Ｐゴシック" charset="0"/>
                <a:cs typeface="ＭＳ Ｐゴシック" charset="0"/>
              </a:rPr>
              <a:t>(تكوين – أستير</a:t>
            </a:r>
            <a:r>
              <a:rPr lang="en-US" sz="3200" b="1" dirty="0">
                <a:latin typeface="Arial" charset="0"/>
                <a:ea typeface="ＭＳ Ｐゴシック" charset="0"/>
                <a:cs typeface="ＭＳ Ｐゴシック" charset="0"/>
              </a:rPr>
              <a:t>(</a:t>
            </a:r>
          </a:p>
          <a:p>
            <a:pPr marL="534988" indent="-534988" algn="r" rtl="1" eaLnBrk="1" hangingPunct="1"/>
            <a:r>
              <a:rPr lang="ar-JO" sz="3200" b="1" dirty="0">
                <a:latin typeface="Arial" charset="0"/>
                <a:ea typeface="ＭＳ Ｐゴシック" charset="0"/>
                <a:cs typeface="ＭＳ Ｐゴシック" charset="0"/>
              </a:rPr>
              <a:t>مقدمة عهد قديم 2</a:t>
            </a:r>
            <a:br>
              <a:rPr lang="en-US" sz="3200" b="1" dirty="0">
                <a:latin typeface="Arial" charset="0"/>
                <a:ea typeface="ＭＳ Ｐゴシック" charset="0"/>
                <a:cs typeface="ＭＳ Ｐゴシック" charset="0"/>
              </a:rPr>
            </a:br>
            <a:r>
              <a:rPr lang="ar-JO" sz="3200" b="1" dirty="0">
                <a:latin typeface="Arial" charset="0"/>
                <a:ea typeface="ＭＳ Ｐゴシック" charset="0"/>
                <a:cs typeface="ＭＳ Ｐゴシック" charset="0"/>
              </a:rPr>
              <a:t>المستوى الثاني</a:t>
            </a:r>
            <a:r>
              <a:rPr lang="en-US" sz="3200" b="1" dirty="0">
                <a:latin typeface="Arial" charset="0"/>
                <a:ea typeface="ＭＳ Ｐゴシック" charset="0"/>
                <a:cs typeface="ＭＳ Ｐゴシック" charset="0"/>
              </a:rPr>
              <a:t>: </a:t>
            </a:r>
            <a:br>
              <a:rPr lang="en-US" sz="3200" b="1" dirty="0">
                <a:latin typeface="Arial" charset="0"/>
                <a:ea typeface="ＭＳ Ｐゴシック" charset="0"/>
                <a:cs typeface="ＭＳ Ｐゴシック" charset="0"/>
              </a:rPr>
            </a:br>
            <a:r>
              <a:rPr lang="ar-JO" sz="3200" b="1" dirty="0">
                <a:latin typeface="Arial" charset="0"/>
                <a:ea typeface="ＭＳ Ｐゴシック" charset="0"/>
                <a:cs typeface="ＭＳ Ｐゴシック" charset="0"/>
              </a:rPr>
              <a:t>(أيوب – ملاخي)</a:t>
            </a:r>
            <a:endParaRPr lang="en-US" sz="3200" b="1" dirty="0">
              <a:latin typeface="Arial" charset="0"/>
              <a:ea typeface="ＭＳ Ｐゴシック" charset="0"/>
              <a:cs typeface="ＭＳ Ｐゴシック" charset="0"/>
            </a:endParaRPr>
          </a:p>
          <a:p>
            <a:pPr marL="534988" indent="-534988" algn="r" rtl="1" eaLnBrk="1" hangingPunct="1"/>
            <a:endParaRPr lang="en-US" sz="3200" b="1" dirty="0">
              <a:latin typeface="Arial" charset="0"/>
              <a:ea typeface="ＭＳ Ｐゴシック" charset="0"/>
              <a:cs typeface="ＭＳ Ｐゴシック"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3" y="1728789"/>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987824" y="457200"/>
            <a:ext cx="6156176" cy="1459632"/>
          </a:xfrm>
        </p:spPr>
        <p:txBody>
          <a:bodyPr/>
          <a:lstStyle/>
          <a:p>
            <a:pPr eaLnBrk="1" hangingPunct="1"/>
            <a:r>
              <a:rPr lang="ar-JO" b="1" u="sng" dirty="0">
                <a:latin typeface="Arial" charset="0"/>
                <a:ea typeface="ＭＳ Ｐゴシック" charset="0"/>
                <a:cs typeface="ＭＳ Ｐゴシック" charset="0"/>
              </a:rPr>
              <a:t>تصنيف علامات المساق</a:t>
            </a:r>
            <a:endParaRPr lang="en-US" b="1" u="sng" dirty="0">
              <a:latin typeface="Arial" charset="0"/>
              <a:ea typeface="ＭＳ Ｐゴシック" charset="0"/>
              <a:cs typeface="ＭＳ Ｐゴシック" charset="0"/>
            </a:endParaRPr>
          </a:p>
        </p:txBody>
      </p:sp>
      <p:graphicFrame>
        <p:nvGraphicFramePr>
          <p:cNvPr id="2" name="Chart 1"/>
          <p:cNvGraphicFramePr/>
          <p:nvPr>
            <p:extLst>
              <p:ext uri="{D42A27DB-BD31-4B8C-83A1-F6EECF244321}">
                <p14:modId xmlns:p14="http://schemas.microsoft.com/office/powerpoint/2010/main" val="1634858108"/>
              </p:ext>
            </p:extLst>
          </p:nvPr>
        </p:nvGraphicFramePr>
        <p:xfrm>
          <a:off x="755576" y="1844824"/>
          <a:ext cx="784887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64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400" b="1"/>
          </a:p>
        </p:txBody>
      </p:sp>
      <p:graphicFrame>
        <p:nvGraphicFramePr>
          <p:cNvPr id="45234" name="Group 178"/>
          <p:cNvGraphicFramePr>
            <a:graphicFrameLocks noGrp="1"/>
          </p:cNvGraphicFramePr>
          <p:nvPr>
            <p:extLst>
              <p:ext uri="{D42A27DB-BD31-4B8C-83A1-F6EECF244321}">
                <p14:modId xmlns:p14="http://schemas.microsoft.com/office/powerpoint/2010/main" val="1413350774"/>
              </p:ext>
            </p:extLst>
          </p:nvPr>
        </p:nvGraphicFramePr>
        <p:xfrm>
          <a:off x="228600" y="865608"/>
          <a:ext cx="8610602" cy="5357813"/>
        </p:xfrm>
        <a:graphic>
          <a:graphicData uri="http://schemas.openxmlformats.org/drawingml/2006/table">
            <a:tbl>
              <a:tblPr/>
              <a:tblGrid>
                <a:gridCol w="2725739">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3">
                  <a:extLst>
                    <a:ext uri="{9D8B030D-6E8A-4147-A177-3AD203B41FA5}">
                      <a16:colId xmlns:a16="http://schemas.microsoft.com/office/drawing/2014/main" val="20002"/>
                    </a:ext>
                  </a:extLst>
                </a:gridCol>
              </a:tblGrid>
              <a:tr h="187452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BTh/</a:t>
                      </a:r>
                      <a:r>
                        <a:rPr kumimoji="0" lang="en-US" altLang="zh-CN" sz="2900" b="1" i="0" u="none" strike="noStrike" cap="none" normalizeH="0" baseline="0" dirty="0" err="1">
                          <a:ln>
                            <a:noFill/>
                          </a:ln>
                          <a:solidFill>
                            <a:schemeClr val="tx1"/>
                          </a:solidFill>
                          <a:effectLst/>
                          <a:latin typeface="Arial"/>
                          <a:ea typeface="SimSun" charset="0"/>
                          <a:cs typeface="Arial"/>
                        </a:rPr>
                        <a:t>DipTh</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GDCS • MA • MDiv • </a:t>
                      </a:r>
                      <a:r>
                        <a:rPr kumimoji="0" lang="en-US" altLang="zh-CN" sz="2900" b="1" i="0" u="none" strike="noStrike" cap="none" normalizeH="0" baseline="0" dirty="0" err="1">
                          <a:ln>
                            <a:noFill/>
                          </a:ln>
                          <a:solidFill>
                            <a:schemeClr val="tx1"/>
                          </a:solidFill>
                          <a:effectLst/>
                          <a:latin typeface="Arial"/>
                          <a:ea typeface="SimSun" charset="0"/>
                          <a:cs typeface="Arial"/>
                        </a:rPr>
                        <a:t>MMin</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القراءات</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mn-lt"/>
                          <a:ea typeface="SimSun" charset="0"/>
                          <a:cs typeface="Arial"/>
                        </a:rPr>
                        <a:t>البحث</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29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a:ea typeface="SimSun" charset="0"/>
                          <a:cs typeface="Arial"/>
                        </a:rPr>
                        <a:t>الإمتحان النهائي</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المجموع</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الحضور</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701" name="Rectangle 2"/>
          <p:cNvSpPr>
            <a:spLocks noGrp="1" noChangeArrowheads="1"/>
          </p:cNvSpPr>
          <p:nvPr>
            <p:ph type="title"/>
          </p:nvPr>
        </p:nvSpPr>
        <p:spPr>
          <a:xfrm>
            <a:off x="261392" y="764704"/>
            <a:ext cx="2438400" cy="1219200"/>
          </a:xfrm>
          <a:noFill/>
        </p:spPr>
        <p:txBody>
          <a:bodyPr/>
          <a:lstStyle/>
          <a:p>
            <a:pPr eaLnBrk="1" hangingPunct="1"/>
            <a:r>
              <a:rPr lang="ar-JO" sz="3200" b="1" dirty="0">
                <a:latin typeface="Arial" charset="0"/>
                <a:ea typeface="ＭＳ Ｐゴシック" charset="0"/>
                <a:cs typeface="ＭＳ Ｐゴシック" charset="0"/>
              </a:rPr>
              <a:t>توزيع العلامات</a:t>
            </a:r>
            <a:endParaRPr lang="en-US" sz="3200" b="1" dirty="0">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8534400" y="0"/>
            <a:ext cx="609600" cy="369332"/>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sz="1800" b="1" kern="0" dirty="0">
                <a:solidFill>
                  <a:srgbClr val="FFFFFF"/>
                </a:solidFill>
              </a:rPr>
              <a:t>3</a:t>
            </a:r>
            <a:endParaRPr lang="en-US" sz="1400" b="1" kern="0" dirty="0">
              <a:solidFill>
                <a:srgbClr val="FFFFFF"/>
              </a:solidFill>
            </a:endParaRPr>
          </a:p>
        </p:txBody>
      </p:sp>
    </p:spTree>
    <p:extLst>
      <p:ext uri="{BB962C8B-B14F-4D97-AF65-F5344CB8AC3E}">
        <p14:creationId xmlns:p14="http://schemas.microsoft.com/office/powerpoint/2010/main" val="36076888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394720" cy="1219200"/>
          </a:xfrm>
        </p:spPr>
        <p:txBody>
          <a:bodyPr/>
          <a:lstStyle/>
          <a:p>
            <a:pPr algn="ctr" eaLnBrk="1" hangingPunct="1"/>
            <a:r>
              <a:rPr lang="ar-JO" dirty="0">
                <a:latin typeface="Arial" charset="0"/>
                <a:ea typeface="ＭＳ Ｐゴシック" charset="0"/>
                <a:cs typeface="ＭＳ Ｐゴシック" charset="0"/>
              </a:rPr>
              <a:t>القراءات</a:t>
            </a:r>
            <a:endParaRPr lang="en-US" dirty="0">
              <a:latin typeface="Arial" charset="0"/>
              <a:ea typeface="ＭＳ Ｐゴシック" charset="0"/>
              <a:cs typeface="ＭＳ Ｐゴシック" charset="0"/>
            </a:endParaRPr>
          </a:p>
        </p:txBody>
      </p:sp>
      <p:sp>
        <p:nvSpPr>
          <p:cNvPr id="109571" name="Rectangle 3"/>
          <p:cNvSpPr>
            <a:spLocks noGrp="1" noChangeArrowheads="1"/>
          </p:cNvSpPr>
          <p:nvPr>
            <p:ph type="body" idx="1"/>
          </p:nvPr>
        </p:nvSpPr>
        <p:spPr>
          <a:xfrm>
            <a:off x="5230667" y="1981200"/>
            <a:ext cx="3657600" cy="4114800"/>
          </a:xfrm>
        </p:spPr>
        <p:txBody>
          <a:bodyPr/>
          <a:lstStyle/>
          <a:p>
            <a:pPr marL="534988" indent="-534988" algn="r" rtl="1" eaLnBrk="1" hangingPunct="1"/>
            <a:r>
              <a:rPr lang="ar-JO" sz="3200" dirty="0">
                <a:latin typeface="Arial" charset="0"/>
                <a:ea typeface="ＭＳ Ｐゴシック" charset="0"/>
                <a:cs typeface="ＭＳ Ｐゴシック" charset="0"/>
              </a:rPr>
              <a:t>اقرأ الملاحظات فقط</a:t>
            </a:r>
            <a:endParaRPr lang="en-US" sz="3200" dirty="0">
              <a:latin typeface="Arial" charset="0"/>
              <a:ea typeface="ＭＳ Ｐゴシック" charset="0"/>
              <a:cs typeface="ＭＳ Ｐゴシック" charset="0"/>
            </a:endParaRPr>
          </a:p>
          <a:p>
            <a:pPr marL="534988" indent="-534988" algn="r" rtl="1" eaLnBrk="1" hangingPunct="1"/>
            <a:r>
              <a:rPr lang="ar-JO" sz="3200" dirty="0">
                <a:latin typeface="Arial" charset="0"/>
                <a:ea typeface="ＭＳ Ｐゴシック" charset="0"/>
                <a:cs typeface="ＭＳ Ｐゴシック" charset="0"/>
              </a:rPr>
              <a:t>الإختبار الأسبوعي من 11 سؤال يغطي جزء من القراءات فقط</a:t>
            </a:r>
            <a:endParaRPr lang="en-US" sz="3200" dirty="0">
              <a:latin typeface="Arial" charset="0"/>
              <a:ea typeface="ＭＳ Ｐゴシック" charset="0"/>
              <a:cs typeface="ＭＳ Ｐゴシック"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3" y="1728789"/>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326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50"/>
            <a:ext cx="3898900" cy="706087"/>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467544" y="1"/>
            <a:ext cx="7848872" cy="773113"/>
          </a:xfrm>
          <a:solidFill>
            <a:schemeClr val="tx1"/>
          </a:solidFill>
        </p:spPr>
        <p:txBody>
          <a:bodyPr/>
          <a:lstStyle/>
          <a:p>
            <a:r>
              <a:rPr lang="ar-JO" sz="3600" b="1" dirty="0">
                <a:solidFill>
                  <a:srgbClr val="FFFFFF"/>
                </a:solidFill>
                <a:latin typeface="Arial" charset="0"/>
                <a:ea typeface="ＭＳ Ｐゴシック" charset="0"/>
                <a:cs typeface="ＭＳ Ｐゴシック" charset="0"/>
              </a:rPr>
              <a:t>متطلبات المساق</a:t>
            </a:r>
            <a:endParaRPr lang="en-US" b="1" dirty="0">
              <a:latin typeface="Arial" charset="0"/>
              <a:ea typeface="ヒラギノ角ゴ Pro W3" charset="0"/>
              <a:cs typeface="ヒラギノ角ゴ Pro W3" charset="0"/>
            </a:endParaRPr>
          </a:p>
        </p:txBody>
      </p:sp>
      <p:sp>
        <p:nvSpPr>
          <p:cNvPr id="5" name="Rectangle 4"/>
          <p:cNvSpPr/>
          <p:nvPr/>
        </p:nvSpPr>
        <p:spPr>
          <a:xfrm>
            <a:off x="3108746" y="634364"/>
            <a:ext cx="3047999" cy="523220"/>
          </a:xfrm>
          <a:prstGeom prst="rect">
            <a:avLst/>
          </a:prstGeom>
        </p:spPr>
        <p:txBody>
          <a:bodyPr>
            <a:spAutoFit/>
          </a:bodyPr>
          <a:lstStyle/>
          <a:p>
            <a:pPr algn="ctr">
              <a:defRPr/>
            </a:pPr>
            <a:r>
              <a:rPr lang="ar-JO" sz="2800" b="1" dirty="0">
                <a:solidFill>
                  <a:srgbClr val="FFFFFF"/>
                </a:solidFill>
                <a:effectLst>
                  <a:glow rad="330200">
                    <a:srgbClr val="000000">
                      <a:alpha val="75000"/>
                    </a:srgbClr>
                  </a:glow>
                </a:effectLst>
                <a:latin typeface="Arial"/>
                <a:cs typeface="Arial"/>
              </a:rPr>
              <a:t>بمعدل 5 علامات</a:t>
            </a:r>
            <a:endParaRPr lang="en-US" sz="2800" b="1" dirty="0">
              <a:solidFill>
                <a:srgbClr val="FFFFFF"/>
              </a:solidFill>
              <a:effectLst>
                <a:glow rad="330200">
                  <a:srgbClr val="000000">
                    <a:alpha val="75000"/>
                  </a:srgbClr>
                </a:glow>
              </a:effectLst>
              <a:latin typeface="Arial"/>
              <a:cs typeface="Arial"/>
            </a:endParaRPr>
          </a:p>
        </p:txBody>
      </p:sp>
      <p:sp>
        <p:nvSpPr>
          <p:cNvPr id="8" name="Rectangle 7"/>
          <p:cNvSpPr/>
          <p:nvPr/>
        </p:nvSpPr>
        <p:spPr>
          <a:xfrm>
            <a:off x="324624" y="1384941"/>
            <a:ext cx="3597355" cy="1938992"/>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a:cs typeface="Arial"/>
              </a:rPr>
              <a:t>القراءة</a:t>
            </a:r>
            <a:r>
              <a:rPr lang="en-US" sz="4000" b="1" dirty="0">
                <a:solidFill>
                  <a:srgbClr val="FFFFFF"/>
                </a:solidFill>
                <a:effectLst>
                  <a:glow rad="330200">
                    <a:srgbClr val="000000">
                      <a:alpha val="75000"/>
                    </a:srgbClr>
                  </a:glow>
                </a:effectLst>
                <a:latin typeface="Arial"/>
                <a:cs typeface="Arial"/>
              </a:rPr>
              <a:t> </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a:t>
            </a:r>
            <a:r>
              <a:rPr lang="ar-JO" sz="4000" b="1" dirty="0">
                <a:solidFill>
                  <a:srgbClr val="FFFFFF"/>
                </a:solidFill>
                <a:effectLst>
                  <a:glow rad="330200">
                    <a:srgbClr val="000000">
                      <a:alpha val="75000"/>
                    </a:srgbClr>
                  </a:glow>
                </a:effectLst>
                <a:latin typeface="Arial"/>
                <a:cs typeface="Arial"/>
              </a:rPr>
              <a:t>5 أسابيع</a:t>
            </a:r>
            <a:r>
              <a:rPr lang="en-US" sz="4000" b="1" dirty="0">
                <a:solidFill>
                  <a:srgbClr val="FFFFFF"/>
                </a:solidFill>
                <a:effectLst>
                  <a:glow rad="330200">
                    <a:srgbClr val="000000">
                      <a:alpha val="75000"/>
                    </a:srgbClr>
                  </a:glow>
                </a:effectLst>
                <a:latin typeface="Arial"/>
                <a:cs typeface="Arial"/>
              </a:rPr>
              <a:t>)</a:t>
            </a:r>
            <a:br>
              <a:rPr lang="en-US" sz="4000" b="1" dirty="0">
                <a:solidFill>
                  <a:srgbClr val="FFFFFF"/>
                </a:solidFill>
                <a:effectLst>
                  <a:glow rad="330200">
                    <a:srgbClr val="000000">
                      <a:alpha val="75000"/>
                    </a:srgbClr>
                  </a:glow>
                </a:effectLst>
                <a:latin typeface="Arial"/>
                <a:cs typeface="Arial"/>
              </a:rPr>
            </a:br>
            <a:r>
              <a:rPr lang="ar-JO" sz="4000" b="1" dirty="0">
                <a:solidFill>
                  <a:srgbClr val="FFFFFF"/>
                </a:solidFill>
                <a:effectLst>
                  <a:glow rad="330200">
                    <a:srgbClr val="000000">
                      <a:alpha val="75000"/>
                    </a:srgbClr>
                  </a:glow>
                </a:effectLst>
                <a:latin typeface="Arial"/>
                <a:cs typeface="Arial"/>
              </a:rPr>
              <a:t>صفحة 22</a:t>
            </a:r>
            <a:endParaRPr lang="en-US" sz="4000" b="1" dirty="0">
              <a:solidFill>
                <a:srgbClr val="FFFFFF"/>
              </a:solidFill>
              <a:effectLst>
                <a:glow rad="330200">
                  <a:srgbClr val="000000">
                    <a:alpha val="75000"/>
                  </a:srgbClr>
                </a:glow>
              </a:effectLst>
              <a:latin typeface="Arial"/>
              <a:cs typeface="Arial"/>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8511449">
            <a:off x="2562226" y="3885198"/>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1" y="673101"/>
            <a:ext cx="3898900" cy="706087"/>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4" y="1340770"/>
            <a:ext cx="3839967" cy="1323439"/>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a:cs typeface="Arial"/>
              </a:rPr>
              <a:t>التقييمات</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a:t>
            </a:r>
            <a:r>
              <a:rPr lang="ar-JO" sz="4000" b="1" dirty="0">
                <a:solidFill>
                  <a:srgbClr val="FFFFFF"/>
                </a:solidFill>
                <a:effectLst>
                  <a:glow rad="330200">
                    <a:srgbClr val="000000">
                      <a:alpha val="75000"/>
                    </a:srgbClr>
                  </a:glow>
                </a:effectLst>
                <a:latin typeface="Arial"/>
                <a:cs typeface="Arial"/>
              </a:rPr>
              <a:t>5 اختبارات</a:t>
            </a:r>
            <a:r>
              <a:rPr lang="en-US" sz="4000" b="1" dirty="0">
                <a:solidFill>
                  <a:srgbClr val="FFFFFF"/>
                </a:solidFill>
                <a:effectLst>
                  <a:glow rad="330200">
                    <a:srgbClr val="000000">
                      <a:alpha val="75000"/>
                    </a:srgbClr>
                  </a:glow>
                </a:effectLst>
                <a:latin typeface="Arial"/>
                <a:cs typeface="Arial"/>
              </a:rPr>
              <a:t>)</a:t>
            </a:r>
          </a:p>
        </p:txBody>
      </p:sp>
      <p:sp>
        <p:nvSpPr>
          <p:cNvPr id="13" name="Down Arrow 12"/>
          <p:cNvSpPr>
            <a:spLocks noChangeArrowheads="1"/>
          </p:cNvSpPr>
          <p:nvPr/>
        </p:nvSpPr>
        <p:spPr bwMode="auto">
          <a:xfrm rot="-8570995">
            <a:off x="5622926" y="3888373"/>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460432" y="87016"/>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rPr>
              <a:t>22</a:t>
            </a:r>
            <a:endParaRPr lang="en-US" sz="1800" kern="0" dirty="0">
              <a:solidFill>
                <a:srgbClr val="FFFFFF"/>
              </a:solidFill>
            </a:endParaRPr>
          </a:p>
        </p:txBody>
      </p:sp>
    </p:spTree>
    <p:extLst>
      <p:ext uri="{BB962C8B-B14F-4D97-AF65-F5344CB8AC3E}">
        <p14:creationId xmlns:p14="http://schemas.microsoft.com/office/powerpoint/2010/main" val="2660073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A05EE-0038-C64C-9FA9-5F2E31192B11}"/>
              </a:ext>
            </a:extLst>
          </p:cNvPr>
          <p:cNvPicPr>
            <a:picLocks noChangeAspect="1"/>
          </p:cNvPicPr>
          <p:nvPr/>
        </p:nvPicPr>
        <p:blipFill>
          <a:blip r:embed="rId3"/>
          <a:stretch>
            <a:fillRect/>
          </a:stretch>
        </p:blipFill>
        <p:spPr>
          <a:xfrm>
            <a:off x="4506163" y="0"/>
            <a:ext cx="4703924" cy="7101408"/>
          </a:xfrm>
          <a:prstGeom prst="rect">
            <a:avLst/>
          </a:prstGeom>
        </p:spPr>
      </p:pic>
      <p:pic>
        <p:nvPicPr>
          <p:cNvPr id="2" name="Picture 1">
            <a:extLst>
              <a:ext uri="{FF2B5EF4-FFF2-40B4-BE49-F238E27FC236}">
                <a16:creationId xmlns:a16="http://schemas.microsoft.com/office/drawing/2014/main" id="{D3E28700-C594-8B2F-27EF-24D95A1898F5}"/>
              </a:ext>
            </a:extLst>
          </p:cNvPr>
          <p:cNvPicPr>
            <a:picLocks noChangeAspect="1"/>
          </p:cNvPicPr>
          <p:nvPr/>
        </p:nvPicPr>
        <p:blipFill>
          <a:blip r:embed="rId4"/>
          <a:stretch>
            <a:fillRect/>
          </a:stretch>
        </p:blipFill>
        <p:spPr>
          <a:xfrm>
            <a:off x="-36512" y="0"/>
            <a:ext cx="4647902" cy="6858000"/>
          </a:xfrm>
          <a:prstGeom prst="rect">
            <a:avLst/>
          </a:prstGeom>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ar-JO" b="1" dirty="0">
                <a:latin typeface="Arial" charset="0"/>
                <a:ea typeface="ＭＳ Ｐゴシック" charset="0"/>
                <a:cs typeface="ＭＳ Ｐゴシック" charset="0"/>
              </a:rPr>
              <a:t>نصوصنا</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037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5486400" y="457200"/>
            <a:ext cx="3200400" cy="1219200"/>
          </a:xfrm>
        </p:spPr>
        <p:txBody>
          <a:bodyPr/>
          <a:lstStyle/>
          <a:p>
            <a:pPr algn="ctr" eaLnBrk="1" hangingPunct="1"/>
            <a:r>
              <a:rPr lang="ar-JO" dirty="0">
                <a:latin typeface="Arial" charset="0"/>
                <a:ea typeface="ＭＳ Ｐゴシック" charset="0"/>
                <a:cs typeface="ＭＳ Ｐゴシック" charset="0"/>
              </a:rPr>
              <a:t>النص الرئيسي للطلاب</a:t>
            </a:r>
            <a:endParaRPr lang="en-US" dirty="0">
              <a:latin typeface="Arial" charset="0"/>
              <a:ea typeface="ＭＳ Ｐゴシック" charset="0"/>
              <a:cs typeface="ＭＳ Ｐゴシック" charset="0"/>
            </a:endParaRPr>
          </a:p>
        </p:txBody>
      </p:sp>
      <p:sp>
        <p:nvSpPr>
          <p:cNvPr id="103427" name="Rectangle 1027"/>
          <p:cNvSpPr>
            <a:spLocks noGrp="1" noChangeArrowheads="1"/>
          </p:cNvSpPr>
          <p:nvPr>
            <p:ph type="body" idx="1"/>
          </p:nvPr>
        </p:nvSpPr>
        <p:spPr>
          <a:xfrm>
            <a:off x="5486400" y="1981200"/>
            <a:ext cx="3200400" cy="4114800"/>
          </a:xfrm>
        </p:spPr>
        <p:txBody>
          <a:bodyPr/>
          <a:lstStyle/>
          <a:p>
            <a:pPr algn="r" rtl="1" eaLnBrk="1" hangingPunct="1"/>
            <a:r>
              <a:rPr lang="ar-JO" sz="3600" dirty="0">
                <a:latin typeface="Arial" charset="0"/>
                <a:ea typeface="ＭＳ Ｐゴシック" charset="0"/>
                <a:cs typeface="ＭＳ Ｐゴシック" charset="0"/>
              </a:rPr>
              <a:t>مسح </a:t>
            </a:r>
            <a:endParaRPr lang="en-US" sz="3600" dirty="0">
              <a:latin typeface="Arial" charset="0"/>
              <a:ea typeface="ＭＳ Ｐゴシック" charset="0"/>
              <a:cs typeface="ＭＳ Ｐゴシック" charset="0"/>
            </a:endParaRPr>
          </a:p>
        </p:txBody>
      </p:sp>
      <p:pic>
        <p:nvPicPr>
          <p:cNvPr id="103428" name="Picture 1029" descr="ET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97907">
            <a:off x="457200" y="203200"/>
            <a:ext cx="4724400" cy="665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615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aphicFrame>
        <p:nvGraphicFramePr>
          <p:cNvPr id="45234" name="Group 178"/>
          <p:cNvGraphicFramePr>
            <a:graphicFrameLocks noGrp="1"/>
          </p:cNvGraphicFramePr>
          <p:nvPr>
            <p:extLst>
              <p:ext uri="{D42A27DB-BD31-4B8C-83A1-F6EECF244321}">
                <p14:modId xmlns:p14="http://schemas.microsoft.com/office/powerpoint/2010/main" val="864631009"/>
              </p:ext>
            </p:extLst>
          </p:nvPr>
        </p:nvGraphicFramePr>
        <p:xfrm>
          <a:off x="228600" y="685801"/>
          <a:ext cx="8610602" cy="8125460"/>
        </p:xfrm>
        <a:graphic>
          <a:graphicData uri="http://schemas.openxmlformats.org/drawingml/2006/table">
            <a:tbl>
              <a:tblPr/>
              <a:tblGrid>
                <a:gridCol w="2725739">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3">
                  <a:extLst>
                    <a:ext uri="{9D8B030D-6E8A-4147-A177-3AD203B41FA5}">
                      <a16:colId xmlns:a16="http://schemas.microsoft.com/office/drawing/2014/main" val="20002"/>
                    </a:ext>
                  </a:extLst>
                </a:gridCol>
              </a:tblGrid>
              <a:tr h="321183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BCM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MPrep • GDIS • GDCS • MA • MCM • GDC • MAC</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القراءات</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25%</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المشروع</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25%</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امتحان نصف الفصل</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25%</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29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a:ea typeface="SimSun" charset="0"/>
                          <a:cs typeface="Arial"/>
                        </a:rPr>
                        <a:t>الإمتحان النهائي</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a:ea typeface="SimSun" charset="0"/>
                          <a:cs typeface="Arial"/>
                        </a:rPr>
                        <a:t>25%</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المجموع</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الحضور</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701" name="Rectangle 2"/>
          <p:cNvSpPr>
            <a:spLocks noGrp="1" noChangeArrowheads="1"/>
          </p:cNvSpPr>
          <p:nvPr>
            <p:ph type="title"/>
          </p:nvPr>
        </p:nvSpPr>
        <p:spPr>
          <a:xfrm>
            <a:off x="228600" y="381000"/>
            <a:ext cx="2438400" cy="1219200"/>
          </a:xfrm>
          <a:noFill/>
        </p:spPr>
        <p:txBody>
          <a:bodyPr/>
          <a:lstStyle/>
          <a:p>
            <a:pPr eaLnBrk="1" hangingPunct="1"/>
            <a:r>
              <a:rPr lang="ar-JO" dirty="0">
                <a:latin typeface="Arial" charset="0"/>
                <a:ea typeface="ＭＳ Ｐゴシック" charset="0"/>
                <a:cs typeface="ＭＳ Ｐゴシック" charset="0"/>
              </a:rPr>
              <a:t>توزيع العلامات</a:t>
            </a:r>
            <a:endParaRPr lang="en-US" dirty="0">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8534400" y="1"/>
            <a:ext cx="609600" cy="461665"/>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Tree>
    <p:extLst>
      <p:ext uri="{BB962C8B-B14F-4D97-AF65-F5344CB8AC3E}">
        <p14:creationId xmlns:p14="http://schemas.microsoft.com/office/powerpoint/2010/main" val="13811539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50"/>
            <a:ext cx="3898900" cy="706087"/>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b="1" dirty="0">
                <a:solidFill>
                  <a:srgbClr val="FFFFFF"/>
                </a:solidFill>
                <a:latin typeface="Arial" charset="0"/>
                <a:ea typeface="ＭＳ Ｐゴシック" charset="0"/>
                <a:cs typeface="ＭＳ Ｐゴシック" charset="0"/>
              </a:rPr>
              <a:t>تقدير طالب التخرج</a:t>
            </a:r>
            <a:endParaRPr lang="en-US" b="1" dirty="0">
              <a:latin typeface="Arial" charset="0"/>
              <a:ea typeface="ヒラギノ角ゴ Pro W3" charset="0"/>
              <a:cs typeface="ヒラギノ角ゴ Pro W3" charset="0"/>
            </a:endParaRPr>
          </a:p>
        </p:txBody>
      </p:sp>
      <p:sp>
        <p:nvSpPr>
          <p:cNvPr id="5" name="Rectangle 4"/>
          <p:cNvSpPr/>
          <p:nvPr/>
        </p:nvSpPr>
        <p:spPr>
          <a:xfrm>
            <a:off x="3108746" y="634364"/>
            <a:ext cx="3047999" cy="523220"/>
          </a:xfrm>
          <a:prstGeom prst="rect">
            <a:avLst/>
          </a:prstGeom>
        </p:spPr>
        <p:txBody>
          <a:bodyPr>
            <a:spAutoFit/>
          </a:bodyPr>
          <a:lstStyle/>
          <a:p>
            <a:pPr algn="ctr">
              <a:defRPr/>
            </a:pPr>
            <a:r>
              <a:rPr lang="ar-JO" sz="2800" b="1" dirty="0">
                <a:solidFill>
                  <a:srgbClr val="FFFFFF"/>
                </a:solidFill>
                <a:effectLst>
                  <a:glow rad="330200">
                    <a:srgbClr val="000000">
                      <a:alpha val="75000"/>
                    </a:srgbClr>
                  </a:glow>
                </a:effectLst>
                <a:latin typeface="Arial"/>
                <a:cs typeface="Arial"/>
              </a:rPr>
              <a:t>بمعدل 4 علامات</a:t>
            </a:r>
            <a:endParaRPr lang="en-US" sz="2800" b="1" dirty="0">
              <a:solidFill>
                <a:srgbClr val="FFFFFF"/>
              </a:solidFill>
              <a:effectLst>
                <a:glow rad="330200">
                  <a:srgbClr val="000000">
                    <a:alpha val="75000"/>
                  </a:srgbClr>
                </a:glow>
              </a:effectLst>
              <a:latin typeface="Arial"/>
              <a:cs typeface="Arial"/>
            </a:endParaRPr>
          </a:p>
        </p:txBody>
      </p:sp>
      <p:sp>
        <p:nvSpPr>
          <p:cNvPr id="8" name="Rectangle 7"/>
          <p:cNvSpPr/>
          <p:nvPr/>
        </p:nvSpPr>
        <p:spPr>
          <a:xfrm>
            <a:off x="251520" y="1196753"/>
            <a:ext cx="3597355" cy="1323439"/>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a:cs typeface="Arial"/>
              </a:rPr>
              <a:t>دراسة عبر الإنترنت</a:t>
            </a:r>
            <a:endParaRPr lang="en-US" sz="4000" b="1" dirty="0">
              <a:solidFill>
                <a:srgbClr val="FFFFFF"/>
              </a:solidFill>
              <a:effectLst>
                <a:glow rad="330200">
                  <a:srgbClr val="000000">
                    <a:alpha val="75000"/>
                  </a:srgbClr>
                </a:glow>
              </a:effectLst>
              <a:latin typeface="Arial"/>
              <a:cs typeface="Arial"/>
            </a:endParaRPr>
          </a:p>
          <a:p>
            <a:pPr algn="ctr">
              <a:defRPr/>
            </a:pPr>
            <a:r>
              <a:rPr lang="en-US" sz="4000" b="1" dirty="0">
                <a:solidFill>
                  <a:srgbClr val="FFFFFF"/>
                </a:solidFill>
                <a:effectLst>
                  <a:glow rad="330200">
                    <a:srgbClr val="000000">
                      <a:alpha val="75000"/>
                    </a:srgbClr>
                  </a:glow>
                </a:effectLst>
                <a:latin typeface="Arial"/>
                <a:cs typeface="Arial"/>
              </a:rPr>
              <a:t>(</a:t>
            </a:r>
            <a:r>
              <a:rPr lang="ar-JO" sz="4000" b="1" dirty="0">
                <a:solidFill>
                  <a:srgbClr val="FFFFFF"/>
                </a:solidFill>
                <a:effectLst>
                  <a:glow rad="330200">
                    <a:srgbClr val="000000">
                      <a:alpha val="75000"/>
                    </a:srgbClr>
                  </a:glow>
                </a:effectLst>
                <a:latin typeface="Arial"/>
                <a:cs typeface="Arial"/>
              </a:rPr>
              <a:t>التاريخ ص 7</a:t>
            </a:r>
            <a:r>
              <a:rPr lang="en-US" sz="4000" b="1" dirty="0">
                <a:solidFill>
                  <a:srgbClr val="FFFFFF"/>
                </a:solidFill>
                <a:effectLst>
                  <a:glow rad="330200">
                    <a:srgbClr val="000000">
                      <a:alpha val="75000"/>
                    </a:srgbClr>
                  </a:glow>
                </a:effectLst>
                <a:latin typeface="Arial"/>
                <a:cs typeface="Arial"/>
              </a:rPr>
              <a:t>)</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1" y="673101"/>
            <a:ext cx="3898900" cy="706087"/>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4" y="1340769"/>
            <a:ext cx="3839967"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a:cs typeface="Arial"/>
              </a:rPr>
              <a:t>إمتحان نصف الفصل</a:t>
            </a:r>
            <a:endParaRPr lang="en-US" sz="4000" b="1" dirty="0">
              <a:solidFill>
                <a:srgbClr val="FFFFFF"/>
              </a:solidFill>
              <a:effectLst>
                <a:glow rad="330200">
                  <a:srgbClr val="000000">
                    <a:alpha val="75000"/>
                  </a:srgbClr>
                </a:glow>
              </a:effectLst>
              <a:latin typeface="Arial"/>
              <a:cs typeface="Arial"/>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rPr>
              <a:t>4</a:t>
            </a:r>
            <a:endParaRPr lang="en-US" sz="1800" kern="0" dirty="0">
              <a:solidFill>
                <a:srgbClr val="FFFFFF"/>
              </a:solidFill>
            </a:endParaRPr>
          </a:p>
        </p:txBody>
      </p:sp>
      <p:sp>
        <p:nvSpPr>
          <p:cNvPr id="14" name="Cloud 13"/>
          <p:cNvSpPr/>
          <p:nvPr/>
        </p:nvSpPr>
        <p:spPr bwMode="auto">
          <a:xfrm>
            <a:off x="-31923" y="3823801"/>
            <a:ext cx="3898900" cy="706087"/>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6" name="Rectangle 15"/>
          <p:cNvSpPr/>
          <p:nvPr/>
        </p:nvSpPr>
        <p:spPr>
          <a:xfrm>
            <a:off x="179512" y="5373216"/>
            <a:ext cx="3597355"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a:cs typeface="Arial"/>
              </a:rPr>
              <a:t>المشروع</a:t>
            </a:r>
            <a:endParaRPr lang="en-US" sz="4000" b="1" dirty="0">
              <a:solidFill>
                <a:srgbClr val="FFFFFF"/>
              </a:solidFill>
              <a:effectLst>
                <a:glow rad="330200">
                  <a:srgbClr val="000000">
                    <a:alpha val="75000"/>
                  </a:srgbClr>
                </a:glow>
              </a:effectLst>
              <a:latin typeface="Arial"/>
              <a:cs typeface="Arial"/>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8" name="Cloud 17"/>
          <p:cNvSpPr/>
          <p:nvPr/>
        </p:nvSpPr>
        <p:spPr bwMode="auto">
          <a:xfrm>
            <a:off x="5048077" y="3779352"/>
            <a:ext cx="3898900" cy="706087"/>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9" name="Rectangle 18"/>
          <p:cNvSpPr/>
          <p:nvPr/>
        </p:nvSpPr>
        <p:spPr>
          <a:xfrm>
            <a:off x="5076058" y="5661248"/>
            <a:ext cx="3839967"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a:cs typeface="Arial"/>
              </a:rPr>
              <a:t>الإمتحان النهائي</a:t>
            </a:r>
            <a:endParaRPr lang="en-US" sz="4000" b="1" dirty="0">
              <a:solidFill>
                <a:srgbClr val="FFFFFF"/>
              </a:solidFill>
              <a:effectLst>
                <a:glow rad="330200">
                  <a:srgbClr val="000000">
                    <a:alpha val="75000"/>
                  </a:srgbClr>
                </a:glow>
              </a:effectLst>
              <a:latin typeface="Arial"/>
              <a:cs typeface="Arial"/>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b="1" dirty="0">
                <a:solidFill>
                  <a:schemeClr val="bg1"/>
                </a:solidFill>
                <a:effectLst/>
                <a:ea typeface="Times New Roman" panose="02020603050405020304" pitchFamily="18" charset="0"/>
                <a:cs typeface="Times New Roman" panose="02020603050405020304" pitchFamily="18" charset="0"/>
              </a:rPr>
              <a:t>نموذج تقييم العرض التقديمي</a:t>
            </a:r>
            <a:r>
              <a:rPr lang="en-US" sz="3200" dirty="0">
                <a:solidFill>
                  <a:schemeClr val="bg1"/>
                </a:solidFill>
                <a:effectLst/>
              </a:rPr>
              <a:t> </a:t>
            </a:r>
            <a:endParaRPr lang="en-US" sz="4000" b="1" dirty="0">
              <a:solidFill>
                <a:schemeClr val="bg1"/>
              </a:solidFill>
              <a:effectLst/>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11</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3" name="Rectangle 12">
            <a:extLst>
              <a:ext uri="{FF2B5EF4-FFF2-40B4-BE49-F238E27FC236}">
                <a16:creationId xmlns:a16="http://schemas.microsoft.com/office/drawing/2014/main" id="{63D59D33-A05F-7749-A037-3E0926C96620}"/>
              </a:ext>
            </a:extLst>
          </p:cNvPr>
          <p:cNvSpPr/>
          <p:nvPr/>
        </p:nvSpPr>
        <p:spPr>
          <a:xfrm>
            <a:off x="251520" y="908720"/>
            <a:ext cx="8648402" cy="830997"/>
          </a:xfrm>
          <a:prstGeom prst="rect">
            <a:avLst/>
          </a:prstGeom>
        </p:spPr>
        <p:txBody>
          <a:bodyPr wrap="square">
            <a:spAutoFit/>
          </a:bodyPr>
          <a:lstStyle/>
          <a:p>
            <a:pPr lvl="0" algn="r">
              <a:defRPr/>
            </a:pPr>
            <a:r>
              <a:rPr lang="ar-SA" sz="2400" b="1" dirty="0">
                <a:solidFill>
                  <a:srgbClr val="FFFFFF"/>
                </a:solidFill>
                <a:effectLst/>
                <a:latin typeface="Arial"/>
                <a:cs typeface="Arial"/>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i="0" u="none" strike="noStrike" kern="1200" cap="none" spc="0" normalizeH="0" baseline="0" noProof="0" dirty="0">
              <a:ln>
                <a:noFill/>
              </a:ln>
              <a:solidFill>
                <a:srgbClr val="FFFFFF"/>
              </a:solidFill>
              <a:effectLst/>
              <a:uLnTx/>
              <a:uFillTx/>
              <a:latin typeface="Arial"/>
              <a:cs typeface="Arial"/>
            </a:endParaRPr>
          </a:p>
        </p:txBody>
      </p:sp>
      <p:sp>
        <p:nvSpPr>
          <p:cNvPr id="14" name="Rectangle 2">
            <a:extLst>
              <a:ext uri="{FF2B5EF4-FFF2-40B4-BE49-F238E27FC236}">
                <a16:creationId xmlns:a16="http://schemas.microsoft.com/office/drawing/2014/main" id="{A875E9FD-7D2C-483F-4368-A908513C0C48}"/>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a:cs typeface="Arial"/>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a:cs typeface="Arial"/>
              </a:rPr>
              <a:t>	</a:t>
            </a:r>
            <a:r>
              <a:rPr lang="ar-SA" sz="2400" dirty="0">
                <a:solidFill>
                  <a:schemeClr val="bg1"/>
                </a:solidFill>
                <a:effectLst/>
                <a:ea typeface="Times New Roman" panose="02020603050405020304" pitchFamily="18" charset="0"/>
                <a:cs typeface="Times New Roman" panose="02020603050405020304" pitchFamily="18" charset="0"/>
              </a:rPr>
              <a:t>ضعيف</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الحد الأدنى</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متوسط</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جيد</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ممتاز</a:t>
            </a:r>
            <a:r>
              <a:rPr lang="en-US" sz="2400" dirty="0">
                <a:solidFill>
                  <a:schemeClr val="bg1"/>
                </a:solidFill>
                <a:effectLst/>
              </a:rPr>
              <a:t> </a:t>
            </a:r>
            <a:endParaRPr lang="en-US" altLang="en-US" sz="2400" b="1" dirty="0">
              <a:solidFill>
                <a:schemeClr val="bg1"/>
              </a:solidFill>
              <a:effectLst/>
              <a:latin typeface="Arial"/>
              <a:cs typeface="Arial"/>
            </a:endParaRPr>
          </a:p>
        </p:txBody>
      </p:sp>
      <p:sp>
        <p:nvSpPr>
          <p:cNvPr id="3" name="Rectangle 1">
            <a:extLst>
              <a:ext uri="{FF2B5EF4-FFF2-40B4-BE49-F238E27FC236}">
                <a16:creationId xmlns:a16="http://schemas.microsoft.com/office/drawing/2014/main" id="{0EE6D167-C22F-5251-109B-FD04CDB80D87}"/>
              </a:ext>
            </a:extLst>
          </p:cNvPr>
          <p:cNvSpPr>
            <a:spLocks noChangeArrowheads="1"/>
          </p:cNvSpPr>
          <p:nvPr/>
        </p:nvSpPr>
        <p:spPr bwMode="auto">
          <a:xfrm>
            <a:off x="293052" y="2636912"/>
            <a:ext cx="8494633" cy="1200329"/>
          </a:xfrm>
          <a:prstGeom prst="rect">
            <a:avLst/>
          </a:prstGeom>
        </p:spPr>
        <p:txBody>
          <a:bodyPr wrap="square">
            <a:spAutoFit/>
          </a:bodyPr>
          <a:lstStyle/>
          <a:p>
            <a:pPr algn="r" rtl="1"/>
            <a:r>
              <a:rPr lang="ar-SA" altLang="en-US" sz="2400" b="1" dirty="0">
                <a:solidFill>
                  <a:schemeClr val="bg1"/>
                </a:solidFill>
                <a:effectLst/>
                <a:latin typeface="Arial"/>
                <a:cs typeface="Arial"/>
              </a:rPr>
              <a:t>المقدمة</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إثارة </a:t>
            </a:r>
            <a:r>
              <a:rPr lang="ar-SA" altLang="en-US" sz="2400" b="1" dirty="0" err="1">
                <a:solidFill>
                  <a:schemeClr val="bg1"/>
                </a:solidFill>
                <a:effectLst/>
                <a:latin typeface="Arial"/>
                <a:cs typeface="Arial"/>
              </a:rPr>
              <a:t>الإنتباه</a:t>
            </a:r>
            <a:r>
              <a:rPr lang="ar-SA" altLang="en-US" sz="2400" b="1" dirty="0">
                <a:solidFill>
                  <a:schemeClr val="bg1"/>
                </a:solidFill>
                <a:effectLst/>
                <a:latin typeface="Arial"/>
                <a:cs typeface="Arial"/>
              </a:rPr>
              <a:t> (يركز على احتياج المستمع للموضوع</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zh-CN" sz="2400" b="1" dirty="0">
                <a:solidFill>
                  <a:schemeClr val="bg1"/>
                </a:solidFill>
                <a:effectLst/>
                <a:latin typeface="Arial"/>
                <a:cs typeface="Arial"/>
              </a:rPr>
              <a:t>الإجراءات لمعالجة الموضوع المطروح</a:t>
            </a:r>
            <a:r>
              <a:rPr lang="en-US" altLang="zh-CN" sz="2400" b="1" dirty="0">
                <a:solidFill>
                  <a:schemeClr val="bg1"/>
                </a:solidFill>
                <a:effectLst/>
                <a:latin typeface="Arial"/>
                <a:cs typeface="Arial"/>
              </a:rPr>
              <a:t> </a:t>
            </a:r>
          </a:p>
        </p:txBody>
      </p:sp>
      <p:sp>
        <p:nvSpPr>
          <p:cNvPr id="4" name="Rectangle 2">
            <a:extLst>
              <a:ext uri="{FF2B5EF4-FFF2-40B4-BE49-F238E27FC236}">
                <a16:creationId xmlns:a16="http://schemas.microsoft.com/office/drawing/2014/main" id="{542FBDEC-C320-DF53-B137-850B0818B4E8}"/>
              </a:ext>
            </a:extLst>
          </p:cNvPr>
          <p:cNvSpPr>
            <a:spLocks noChangeArrowheads="1"/>
          </p:cNvSpPr>
          <p:nvPr/>
        </p:nvSpPr>
        <p:spPr bwMode="auto">
          <a:xfrm>
            <a:off x="251520" y="4010288"/>
            <a:ext cx="8536165" cy="2308324"/>
          </a:xfrm>
          <a:prstGeom prst="rect">
            <a:avLst/>
          </a:prstGeom>
        </p:spPr>
        <p:txBody>
          <a:bodyPr wrap="square">
            <a:spAutoFit/>
          </a:bodyPr>
          <a:lstStyle/>
          <a:p>
            <a:pPr algn="r" rtl="1"/>
            <a:r>
              <a:rPr lang="ar-SA" altLang="en-US" sz="2400" b="1" dirty="0">
                <a:solidFill>
                  <a:schemeClr val="bg1"/>
                </a:solidFill>
                <a:effectLst/>
                <a:latin typeface="Arial"/>
                <a:cs typeface="Arial"/>
              </a:rPr>
              <a:t>المتن</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المحتوى العام (الجداول، معلومات أخرى مفيدة</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العمل الفردي ( لا اقتباسات مفرطة</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المقاطع / الأمور الرئيسية عولجت بشكل جيد</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نصوص المشاكل</a:t>
            </a:r>
            <a:r>
              <a:rPr lang="en-US" altLang="en-US" sz="2400" b="1" dirty="0">
                <a:solidFill>
                  <a:schemeClr val="bg1"/>
                </a:solidFill>
                <a:effectLst/>
                <a:latin typeface="Arial"/>
                <a:cs typeface="Arial"/>
              </a:rPr>
              <a:t> </a:t>
            </a:r>
            <a:r>
              <a:rPr lang="ar-SA" altLang="en-US" sz="2400" b="1" dirty="0">
                <a:solidFill>
                  <a:schemeClr val="bg1"/>
                </a:solidFill>
                <a:effectLst/>
                <a:latin typeface="Arial"/>
                <a:cs typeface="Arial"/>
              </a:rPr>
              <a:t>(التوازن مع الآراء، دعم النظرة الشخصية</a:t>
            </a:r>
            <a:r>
              <a:rPr lang="en-US" altLang="en-US" sz="2400" b="1" dirty="0">
                <a:solidFill>
                  <a:schemeClr val="bg1"/>
                </a:solidFill>
                <a:effectLst/>
                <a:latin typeface="Arial"/>
                <a:cs typeface="Arial"/>
              </a:rPr>
              <a:t>(</a:t>
            </a:r>
            <a:endParaRPr lang="en-US" altLang="zh-CN"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zh-CN" sz="2400" b="1" dirty="0">
                <a:solidFill>
                  <a:schemeClr val="bg1"/>
                </a:solidFill>
                <a:effectLst/>
                <a:latin typeface="Arial"/>
                <a:cs typeface="Arial"/>
              </a:rPr>
              <a:t>تفسير المقاطع بدفة (علم التفسير</a:t>
            </a:r>
            <a:r>
              <a:rPr lang="en-US" altLang="zh-CN" sz="2400" b="1" dirty="0">
                <a:solidFill>
                  <a:schemeClr val="bg1"/>
                </a:solidFill>
                <a:effectLst/>
                <a:latin typeface="Arial"/>
                <a:cs typeface="Arial"/>
              </a:rPr>
              <a:t>(</a:t>
            </a:r>
          </a:p>
        </p:txBody>
      </p:sp>
    </p:spTree>
    <p:extLst>
      <p:ext uri="{BB962C8B-B14F-4D97-AF65-F5344CB8AC3E}">
        <p14:creationId xmlns:p14="http://schemas.microsoft.com/office/powerpoint/2010/main" val="37713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Women on Wednesday</a:t>
            </a: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b="1" dirty="0">
                <a:solidFill>
                  <a:schemeClr val="bg1"/>
                </a:solidFill>
                <a:effectLst/>
                <a:ea typeface="Times New Roman" panose="02020603050405020304" pitchFamily="18" charset="0"/>
                <a:cs typeface="Times New Roman" panose="02020603050405020304" pitchFamily="18" charset="0"/>
              </a:rPr>
              <a:t>نموذج تقييم العرض التقديمي</a:t>
            </a:r>
            <a:endParaRPr lang="en-US" sz="3200" b="1" dirty="0">
              <a:solidFill>
                <a:srgbClr val="FFFFFF"/>
              </a:solidFill>
              <a:effectLst/>
            </a:endParaRP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640961" cy="830997"/>
          </a:xfrm>
          <a:prstGeom prst="rect">
            <a:avLst/>
          </a:prstGeom>
        </p:spPr>
        <p:txBody>
          <a:bodyPr wrap="square">
            <a:spAutoFit/>
          </a:bodyPr>
          <a:lstStyle/>
          <a:p>
            <a:pPr lvl="0" algn="r">
              <a:defRPr/>
            </a:pPr>
            <a:r>
              <a:rPr lang="ar-SA" sz="2400" b="1" dirty="0">
                <a:solidFill>
                  <a:srgbClr val="FFFFFF"/>
                </a:solidFill>
                <a:effectLst/>
                <a:latin typeface="Arial"/>
                <a:cs typeface="Arial"/>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11</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 name="Rectangle 1">
            <a:extLst>
              <a:ext uri="{FF2B5EF4-FFF2-40B4-BE49-F238E27FC236}">
                <a16:creationId xmlns:a16="http://schemas.microsoft.com/office/drawing/2014/main" id="{C4B422CA-F59E-EF56-BC5F-9E5A3852731B}"/>
              </a:ext>
            </a:extLst>
          </p:cNvPr>
          <p:cNvSpPr>
            <a:spLocks noChangeArrowheads="1"/>
          </p:cNvSpPr>
          <p:nvPr/>
        </p:nvSpPr>
        <p:spPr bwMode="auto">
          <a:xfrm>
            <a:off x="1341993" y="2836095"/>
            <a:ext cx="7571303" cy="1569660"/>
          </a:xfrm>
          <a:prstGeom prst="rect">
            <a:avLst/>
          </a:prstGeom>
        </p:spPr>
        <p:txBody>
          <a:bodyPr wrap="square">
            <a:spAutoFit/>
          </a:bodyPr>
          <a:lstStyle/>
          <a:p>
            <a:pPr algn="r" rtl="1"/>
            <a:r>
              <a:rPr lang="ar-SA" altLang="en-US" sz="2400" b="1" dirty="0">
                <a:solidFill>
                  <a:schemeClr val="bg1"/>
                </a:solidFill>
                <a:effectLst/>
                <a:latin typeface="Arial"/>
                <a:cs typeface="Arial"/>
              </a:rPr>
              <a:t>الخلاصة</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الحل أعطي للمشكلة المطروحة في المقدمة</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النقاط الرئيسية تم مراجعتها أو أعيد ذكرها</a:t>
            </a:r>
            <a:endParaRPr lang="en-US" altLang="zh-CN"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zh-CN" sz="2400" b="1" dirty="0">
                <a:solidFill>
                  <a:schemeClr val="bg1"/>
                </a:solidFill>
                <a:effectLst/>
                <a:latin typeface="Arial"/>
                <a:cs typeface="Arial"/>
              </a:rPr>
              <a:t>التطبيق ( يحض على تغيير الحياة في مناطق محددة</a:t>
            </a:r>
            <a:r>
              <a:rPr lang="en-US" altLang="zh-CN" sz="2400" b="1" dirty="0">
                <a:solidFill>
                  <a:schemeClr val="bg1"/>
                </a:solidFill>
                <a:effectLst/>
                <a:latin typeface="Arial"/>
                <a:cs typeface="Arial"/>
              </a:rPr>
              <a:t>(</a:t>
            </a:r>
          </a:p>
        </p:txBody>
      </p:sp>
      <p:sp>
        <p:nvSpPr>
          <p:cNvPr id="9" name="Rectangle 2">
            <a:extLst>
              <a:ext uri="{FF2B5EF4-FFF2-40B4-BE49-F238E27FC236}">
                <a16:creationId xmlns:a16="http://schemas.microsoft.com/office/drawing/2014/main" id="{9CA32879-A53B-5F13-DD48-099B29FCAC18}"/>
              </a:ext>
            </a:extLst>
          </p:cNvPr>
          <p:cNvSpPr>
            <a:spLocks noChangeArrowheads="1"/>
          </p:cNvSpPr>
          <p:nvPr/>
        </p:nvSpPr>
        <p:spPr bwMode="auto">
          <a:xfrm>
            <a:off x="1356910" y="4374204"/>
            <a:ext cx="7571303" cy="2308324"/>
          </a:xfrm>
          <a:prstGeom prst="rect">
            <a:avLst/>
          </a:prstGeom>
        </p:spPr>
        <p:txBody>
          <a:bodyPr wrap="square">
            <a:spAutoFit/>
          </a:bodyPr>
          <a:lstStyle/>
          <a:p>
            <a:pPr algn="r" rtl="1"/>
            <a:r>
              <a:rPr lang="ar-SA" altLang="en-US" sz="2400" b="1" dirty="0">
                <a:solidFill>
                  <a:schemeClr val="bg1"/>
                </a:solidFill>
                <a:effectLst/>
                <a:latin typeface="Arial"/>
                <a:cs typeface="Arial"/>
              </a:rPr>
              <a:t>أمور أخرى</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en-US" altLang="en-US" sz="2400" b="1" dirty="0">
                <a:solidFill>
                  <a:schemeClr val="bg1"/>
                </a:solidFill>
                <a:effectLst/>
                <a:latin typeface="Arial"/>
                <a:cs typeface="Arial"/>
              </a:rPr>
              <a:t>)</a:t>
            </a:r>
            <a:r>
              <a:rPr lang="ar-SA" altLang="en-US" sz="2400" b="1" dirty="0">
                <a:solidFill>
                  <a:schemeClr val="bg1"/>
                </a:solidFill>
                <a:effectLst/>
                <a:latin typeface="Arial"/>
                <a:cs typeface="Arial"/>
              </a:rPr>
              <a:t>ينطبق على العرض التقديمي كاملاً</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العمق لا يترك اي سؤال بدون إجابة</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المتعة في الصوت و الإيضاحات و الحضور</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المحتوى</a:t>
            </a:r>
            <a:r>
              <a:rPr lang="en-US" altLang="en-US" sz="2400" b="1" dirty="0">
                <a:solidFill>
                  <a:schemeClr val="bg1"/>
                </a:solidFill>
                <a:effectLst/>
                <a:latin typeface="Arial"/>
                <a:cs typeface="Arial"/>
              </a:rPr>
              <a:t> </a:t>
            </a:r>
            <a:r>
              <a:rPr lang="ar-SA" altLang="en-US" sz="2400" b="1" dirty="0">
                <a:solidFill>
                  <a:schemeClr val="bg1"/>
                </a:solidFill>
                <a:effectLst/>
                <a:latin typeface="Arial"/>
                <a:cs typeface="Arial"/>
              </a:rPr>
              <a:t>اللاهوتي يظهر </a:t>
            </a:r>
            <a:r>
              <a:rPr lang="ar-SA" altLang="en-US" sz="2400" b="1" dirty="0" err="1">
                <a:solidFill>
                  <a:schemeClr val="bg1"/>
                </a:solidFill>
                <a:effectLst/>
                <a:latin typeface="Arial"/>
                <a:cs typeface="Arial"/>
              </a:rPr>
              <a:t>الإستنارة</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zh-CN" sz="2400" b="1" dirty="0">
                <a:solidFill>
                  <a:schemeClr val="bg1"/>
                </a:solidFill>
                <a:effectLst/>
                <a:latin typeface="Arial"/>
                <a:cs typeface="Arial"/>
              </a:rPr>
              <a:t>المذكرات جذابة مع وجود مصادر لدراسة إضافية</a:t>
            </a:r>
            <a:r>
              <a:rPr lang="en-US" altLang="zh-CN" sz="2400" b="1" dirty="0">
                <a:solidFill>
                  <a:schemeClr val="bg1"/>
                </a:solidFill>
                <a:effectLst/>
                <a:latin typeface="Arial"/>
                <a:cs typeface="Arial"/>
              </a:rPr>
              <a:t> </a:t>
            </a:r>
          </a:p>
        </p:txBody>
      </p:sp>
      <p:sp>
        <p:nvSpPr>
          <p:cNvPr id="10" name="Rectangle 2">
            <a:extLst>
              <a:ext uri="{FF2B5EF4-FFF2-40B4-BE49-F238E27FC236}">
                <a16:creationId xmlns:a16="http://schemas.microsoft.com/office/drawing/2014/main" id="{43AC18F6-CD64-9C49-3701-524BF1786B4F}"/>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a:cs typeface="Arial"/>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a:cs typeface="Arial"/>
              </a:rPr>
              <a:t>	</a:t>
            </a:r>
            <a:r>
              <a:rPr lang="ar-SA" sz="2400" dirty="0">
                <a:solidFill>
                  <a:schemeClr val="bg1"/>
                </a:solidFill>
                <a:effectLst/>
                <a:ea typeface="Times New Roman" panose="02020603050405020304" pitchFamily="18" charset="0"/>
                <a:cs typeface="Times New Roman" panose="02020603050405020304" pitchFamily="18" charset="0"/>
              </a:rPr>
              <a:t>ضعيف</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الحد الأدنى</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متوسط</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جيد</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ممتاز</a:t>
            </a:r>
            <a:r>
              <a:rPr lang="en-US" sz="2400" dirty="0">
                <a:solidFill>
                  <a:schemeClr val="bg1"/>
                </a:solidFill>
                <a:effectLst/>
              </a:rPr>
              <a:t> </a:t>
            </a:r>
            <a:endParaRPr lang="en-US" altLang="en-US" sz="2400" b="1" dirty="0">
              <a:solidFill>
                <a:schemeClr val="bg1"/>
              </a:solidFill>
              <a:effectLst/>
              <a:latin typeface="Arial"/>
              <a:cs typeface="Arial"/>
            </a:endParaRPr>
          </a:p>
        </p:txBody>
      </p:sp>
    </p:spTree>
    <p:extLst>
      <p:ext uri="{BB962C8B-B14F-4D97-AF65-F5344CB8AC3E}">
        <p14:creationId xmlns:p14="http://schemas.microsoft.com/office/powerpoint/2010/main" val="22350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b="1" dirty="0">
                <a:solidFill>
                  <a:schemeClr val="bg1"/>
                </a:solidFill>
                <a:effectLst/>
                <a:ea typeface="Times New Roman" panose="02020603050405020304" pitchFamily="18" charset="0"/>
                <a:cs typeface="Times New Roman" panose="02020603050405020304" pitchFamily="18" charset="0"/>
              </a:rPr>
              <a:t>نموذج تقييم العرض التقديمي</a:t>
            </a:r>
            <a:endParaRPr lang="en-US" sz="3200" b="1" dirty="0">
              <a:solidFill>
                <a:srgbClr val="FFFFFF"/>
              </a:solidFill>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11</a:t>
            </a:r>
            <a:endParaRPr kumimoji="0" lang="en-US" sz="24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Rectangle 1">
            <a:extLst>
              <a:ext uri="{FF2B5EF4-FFF2-40B4-BE49-F238E27FC236}">
                <a16:creationId xmlns:a16="http://schemas.microsoft.com/office/drawing/2014/main" id="{E8D28404-BDDE-0127-27AF-35612744576D}"/>
              </a:ext>
            </a:extLst>
          </p:cNvPr>
          <p:cNvSpPr>
            <a:spLocks noChangeArrowheads="1"/>
          </p:cNvSpPr>
          <p:nvPr/>
        </p:nvSpPr>
        <p:spPr bwMode="auto">
          <a:xfrm>
            <a:off x="202316" y="3284984"/>
            <a:ext cx="8494633" cy="2677656"/>
          </a:xfrm>
          <a:prstGeom prst="rect">
            <a:avLst/>
          </a:prstGeom>
        </p:spPr>
        <p:txBody>
          <a:bodyPr wrap="square">
            <a:spAutoFit/>
          </a:bodyPr>
          <a:lstStyle/>
          <a:p>
            <a:pPr algn="r" rtl="1"/>
            <a:r>
              <a:rPr lang="ar-SA" altLang="en-US" sz="2400" b="1" dirty="0">
                <a:solidFill>
                  <a:schemeClr val="bg1"/>
                </a:solidFill>
                <a:effectLst/>
                <a:latin typeface="Arial"/>
                <a:cs typeface="Arial"/>
              </a:rPr>
              <a:t>الشكل</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التصميم (</a:t>
            </a:r>
            <a:r>
              <a:rPr lang="ar-SA" altLang="en-US" sz="2400" b="1" dirty="0" err="1">
                <a:solidFill>
                  <a:schemeClr val="bg1"/>
                </a:solidFill>
                <a:effectLst/>
                <a:latin typeface="Arial"/>
                <a:cs typeface="Arial"/>
              </a:rPr>
              <a:t>سلايدات</a:t>
            </a:r>
            <a:r>
              <a:rPr lang="ar-SA" altLang="en-US" sz="2400" b="1" dirty="0">
                <a:solidFill>
                  <a:schemeClr val="bg1"/>
                </a:solidFill>
                <a:effectLst/>
                <a:latin typeface="Arial"/>
                <a:cs typeface="Arial"/>
              </a:rPr>
              <a:t> جذابة، حجم الخط 20</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صور جيدة/مرئيات عديدة</a:t>
            </a:r>
            <a:r>
              <a:rPr lang="en-US" altLang="en-US" sz="2400" b="1" dirty="0">
                <a:solidFill>
                  <a:schemeClr val="bg1"/>
                </a:solidFill>
                <a:effectLst/>
                <a:latin typeface="Arial"/>
                <a:cs typeface="Arial"/>
              </a:rPr>
              <a:t> </a:t>
            </a:r>
            <a:r>
              <a:rPr lang="ar-SA" altLang="en-US" sz="2400" b="1" dirty="0">
                <a:solidFill>
                  <a:schemeClr val="bg1"/>
                </a:solidFill>
                <a:effectLst/>
                <a:latin typeface="Arial"/>
                <a:cs typeface="Arial"/>
              </a:rPr>
              <a:t>(لا يوجد نص كبير</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التهجئة و الأخطاء المطبعية، علامات الترقيم</a:t>
            </a:r>
            <a:endParaRPr lang="en-US" altLang="en-US"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القواعد (توافق الفعل و الفاعل و الصيغ</a:t>
            </a:r>
            <a:r>
              <a:rPr lang="en-US" altLang="en-US" sz="2400" b="1" dirty="0">
                <a:solidFill>
                  <a:schemeClr val="bg1"/>
                </a:solidFill>
                <a:effectLst/>
                <a:latin typeface="Arial"/>
                <a:cs typeface="Arial"/>
              </a:rPr>
              <a:t>(</a:t>
            </a:r>
          </a:p>
          <a:p>
            <a:pPr marL="342900" indent="-342900" algn="r" rtl="1">
              <a:buFont typeface="Arial" panose="020B0604020202020204" pitchFamily="34" charset="0"/>
              <a:buChar char="•"/>
            </a:pPr>
            <a:r>
              <a:rPr lang="ar-SA" altLang="en-US" sz="2400" b="1" dirty="0">
                <a:solidFill>
                  <a:schemeClr val="bg1"/>
                </a:solidFill>
                <a:effectLst/>
                <a:latin typeface="Arial"/>
                <a:cs typeface="Arial"/>
              </a:rPr>
              <a:t>الطول هو 10 دقائق بدون معلومات غير ضرورية</a:t>
            </a:r>
            <a:endParaRPr lang="en-US" altLang="zh-CN" sz="2400" b="1" dirty="0">
              <a:solidFill>
                <a:schemeClr val="bg1"/>
              </a:solidFill>
              <a:effectLst/>
              <a:latin typeface="Arial"/>
              <a:cs typeface="Arial"/>
            </a:endParaRPr>
          </a:p>
          <a:p>
            <a:pPr marL="342900" indent="-342900" algn="r" rtl="1">
              <a:buFont typeface="Arial" panose="020B0604020202020204" pitchFamily="34" charset="0"/>
              <a:buChar char="•"/>
            </a:pPr>
            <a:r>
              <a:rPr lang="ar-SA" altLang="zh-CN" sz="2400" b="1" dirty="0">
                <a:solidFill>
                  <a:schemeClr val="bg1"/>
                </a:solidFill>
                <a:effectLst/>
                <a:latin typeface="Arial"/>
                <a:cs typeface="Arial"/>
              </a:rPr>
              <a:t>تسليم ملف</a:t>
            </a:r>
            <a:r>
              <a:rPr lang="en-US" altLang="zh-CN" sz="2400" b="1" dirty="0">
                <a:solidFill>
                  <a:schemeClr val="bg1"/>
                </a:solidFill>
                <a:effectLst/>
                <a:latin typeface="Arial"/>
                <a:cs typeface="Arial"/>
              </a:rPr>
              <a:t> </a:t>
            </a:r>
            <a:r>
              <a:rPr lang="ar-SA" altLang="zh-CN" sz="2400" b="1" dirty="0">
                <a:solidFill>
                  <a:schemeClr val="bg1"/>
                </a:solidFill>
                <a:effectLst/>
                <a:latin typeface="Arial"/>
                <a:cs typeface="Arial"/>
              </a:rPr>
              <a:t>رقمي قابل للقراءة بوربوينت و ملف وورد</a:t>
            </a:r>
            <a:r>
              <a:rPr lang="en-US" altLang="zh-CN" sz="2400" b="1" dirty="0">
                <a:solidFill>
                  <a:schemeClr val="bg1"/>
                </a:solidFill>
                <a:effectLst/>
                <a:latin typeface="Arial"/>
                <a:cs typeface="Arial"/>
              </a:rPr>
              <a:t> </a:t>
            </a:r>
          </a:p>
        </p:txBody>
      </p:sp>
      <p:sp>
        <p:nvSpPr>
          <p:cNvPr id="9" name="Rectangle 8">
            <a:extLst>
              <a:ext uri="{FF2B5EF4-FFF2-40B4-BE49-F238E27FC236}">
                <a16:creationId xmlns:a16="http://schemas.microsoft.com/office/drawing/2014/main" id="{16C934BE-0CA9-D1DE-313D-41D48F691EF3}"/>
              </a:ext>
            </a:extLst>
          </p:cNvPr>
          <p:cNvSpPr/>
          <p:nvPr/>
        </p:nvSpPr>
        <p:spPr>
          <a:xfrm>
            <a:off x="251520" y="908720"/>
            <a:ext cx="8640961" cy="830997"/>
          </a:xfrm>
          <a:prstGeom prst="rect">
            <a:avLst/>
          </a:prstGeom>
        </p:spPr>
        <p:txBody>
          <a:bodyPr wrap="square">
            <a:spAutoFit/>
          </a:bodyPr>
          <a:lstStyle/>
          <a:p>
            <a:pPr lvl="0" algn="r">
              <a:defRPr/>
            </a:pPr>
            <a:r>
              <a:rPr lang="ar-SA" sz="2400" b="1" dirty="0">
                <a:solidFill>
                  <a:srgbClr val="FFFFFF"/>
                </a:solidFill>
                <a:effectLst/>
                <a:latin typeface="Arial"/>
                <a:cs typeface="Arial"/>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Rectangle 2">
            <a:extLst>
              <a:ext uri="{FF2B5EF4-FFF2-40B4-BE49-F238E27FC236}">
                <a16:creationId xmlns:a16="http://schemas.microsoft.com/office/drawing/2014/main" id="{3C6AC3E5-2011-A9CD-AA10-2952FD24E0F9}"/>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a:cs typeface="Arial"/>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a:cs typeface="Arial"/>
              </a:rPr>
              <a:t>	</a:t>
            </a:r>
            <a:r>
              <a:rPr lang="ar-SA" sz="2400" dirty="0">
                <a:solidFill>
                  <a:schemeClr val="bg1"/>
                </a:solidFill>
                <a:effectLst/>
                <a:ea typeface="Times New Roman" panose="02020603050405020304" pitchFamily="18" charset="0"/>
                <a:cs typeface="Times New Roman" panose="02020603050405020304" pitchFamily="18" charset="0"/>
              </a:rPr>
              <a:t>ضعيف</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الحد الأدنى</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متوسط</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جيد</a:t>
            </a:r>
            <a:r>
              <a:rPr lang="en-US" sz="2400" dirty="0">
                <a:solidFill>
                  <a:schemeClr val="bg1"/>
                </a:solidFill>
                <a:effectLst/>
                <a:latin typeface="Times New Roman" panose="02020603050405020304" pitchFamily="18" charset="0"/>
                <a:ea typeface="Times New Roman" panose="02020603050405020304" pitchFamily="18" charset="0"/>
              </a:rPr>
              <a:t>	</a:t>
            </a:r>
            <a:r>
              <a:rPr lang="ar-SA" sz="2400" dirty="0">
                <a:solidFill>
                  <a:schemeClr val="bg1"/>
                </a:solidFill>
                <a:effectLst/>
                <a:ea typeface="Times New Roman" panose="02020603050405020304" pitchFamily="18" charset="0"/>
                <a:cs typeface="Times New Roman" panose="02020603050405020304" pitchFamily="18" charset="0"/>
              </a:rPr>
              <a:t>ممتاز</a:t>
            </a:r>
            <a:r>
              <a:rPr lang="en-US" sz="2400" dirty="0">
                <a:solidFill>
                  <a:schemeClr val="bg1"/>
                </a:solidFill>
                <a:effectLst/>
              </a:rPr>
              <a:t> </a:t>
            </a:r>
            <a:endParaRPr lang="en-US" altLang="en-US" sz="2400" b="1" dirty="0">
              <a:solidFill>
                <a:schemeClr val="bg1"/>
              </a:solidFill>
              <a:effectLst/>
              <a:latin typeface="Arial"/>
              <a:cs typeface="Arial"/>
            </a:endParaRPr>
          </a:p>
        </p:txBody>
      </p:sp>
    </p:spTree>
    <p:extLst>
      <p:ext uri="{BB962C8B-B14F-4D97-AF65-F5344CB8AC3E}">
        <p14:creationId xmlns:p14="http://schemas.microsoft.com/office/powerpoint/2010/main" val="40974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b="1" dirty="0">
                <a:solidFill>
                  <a:srgbClr val="FFFFFF"/>
                </a:solidFill>
                <a:latin typeface="Arial" charset="0"/>
                <a:ea typeface="ＭＳ Ｐゴシック" charset="0"/>
                <a:cs typeface="ＭＳ Ｐゴシック" charset="0"/>
              </a:rPr>
              <a:t>تقدير طالب التخرج</a:t>
            </a:r>
            <a:endParaRPr lang="en-US" b="1" dirty="0">
              <a:latin typeface="Arial" charset="0"/>
              <a:ea typeface="ヒラギノ角ゴ Pro W3" charset="0"/>
              <a:cs typeface="ヒラギノ角ゴ Pro W3"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بمعدل 4 علامات</a:t>
            </a:r>
            <a:endPar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القراءات</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1" y="673100"/>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البحث</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p:nvPr/>
        </p:nvSpPr>
        <p:spPr bwMode="auto">
          <a:xfrm>
            <a:off x="-31923" y="4305632"/>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المشروع</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7" y="4261183"/>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8" y="5661248"/>
            <a:ext cx="3839967" cy="707886"/>
          </a:xfrm>
          <a:prstGeom prst="rect">
            <a:avLst/>
          </a:prstGeom>
          <a:effectLst/>
        </p:spPr>
        <p:txBody>
          <a:bodyPr>
            <a:spAutoFit/>
          </a:bodyPr>
          <a:lstStyle/>
          <a:p>
            <a:pPr lvl="0" algn="ctr">
              <a:defRPr/>
            </a:pPr>
            <a:r>
              <a:rPr lang="ar-JO" sz="4000" b="1" dirty="0">
                <a:solidFill>
                  <a:srgbClr val="FFFFFF"/>
                </a:solidFill>
                <a:effectLst>
                  <a:glow rad="330200">
                    <a:srgbClr val="000000">
                      <a:alpha val="75000"/>
                    </a:srgbClr>
                  </a:glow>
                </a:effectLst>
                <a:latin typeface="Arial"/>
                <a:cs typeface="Arial"/>
              </a:rPr>
              <a:t>الامتحانات</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فوائد الإنترنت</a:t>
            </a:r>
            <a:endParaRPr lang="en-US" altLang="zh-CN" dirty="0">
              <a:solidFill>
                <a:srgbClr val="00009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a:cs typeface="Arial"/>
              </a:rPr>
              <a:t>2</a:t>
            </a:r>
            <a:endParaRPr lang="en-US" sz="2400" b="1" dirty="0">
              <a:solidFill>
                <a:srgbClr val="FFFFFF"/>
              </a:solidFill>
              <a:latin typeface="Arial"/>
              <a:cs typeface="Arial"/>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الفائدة</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التعلم الأفضل</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ج.</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إعداد الآخرين</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د.</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إختصار الوقت</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3635375" y="44450"/>
            <a:ext cx="5545139"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charset="0"/>
                  <a:cs typeface="Arial" charset="0"/>
                </a:rPr>
                <a:t>Internet Biblical Seminary</a:t>
              </a:r>
              <a:br>
                <a:rPr lang="en-US" sz="3200" b="1" dirty="0">
                  <a:solidFill>
                    <a:srgbClr val="040401"/>
                  </a:solidFill>
                  <a:effectLst>
                    <a:outerShdw blurRad="38100" dist="38100" dir="2700000" algn="tl">
                      <a:srgbClr val="FFFFFF"/>
                    </a:outerShdw>
                  </a:effectLst>
                  <a:latin typeface="Arial" charset="0"/>
                  <a:cs typeface="Arial" charset="0"/>
                </a:rPr>
              </a:br>
              <a:r>
                <a:rPr lang="en-US" sz="3200" b="1" dirty="0">
                  <a:solidFill>
                    <a:srgbClr val="040401"/>
                  </a:solidFill>
                  <a:effectLst>
                    <a:outerShdw blurRad="38100" dist="38100" dir="2700000" algn="tl">
                      <a:srgbClr val="FFFFFF"/>
                    </a:outerShdw>
                  </a:effectLst>
                  <a:latin typeface="Arial" charset="0"/>
                  <a:cs typeface="Arial" charset="0"/>
                </a:rPr>
                <a:t>(Reading)</a:t>
              </a:r>
            </a:p>
          </p:txBody>
        </p:sp>
      </p:grpSp>
      <p:grpSp>
        <p:nvGrpSpPr>
          <p:cNvPr id="6" name="Group 12"/>
          <p:cNvGrpSpPr>
            <a:grpSpLocks/>
          </p:cNvGrpSpPr>
          <p:nvPr/>
        </p:nvGrpSpPr>
        <p:grpSpPr bwMode="auto">
          <a:xfrm>
            <a:off x="3851397" y="3734644"/>
            <a:ext cx="5545139"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(Exams)</a:t>
              </a:r>
            </a:p>
          </p:txBody>
        </p:sp>
      </p:grpSp>
      <p:grpSp>
        <p:nvGrpSpPr>
          <p:cNvPr id="7" name="Group 6"/>
          <p:cNvGrpSpPr/>
          <p:nvPr/>
        </p:nvGrpSpPr>
        <p:grpSpPr>
          <a:xfrm>
            <a:off x="-252536" y="3734643"/>
            <a:ext cx="5545139"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(Downloads)</a:t>
              </a:r>
            </a:p>
          </p:txBody>
        </p:sp>
      </p:grpSp>
      <p:grpSp>
        <p:nvGrpSpPr>
          <p:cNvPr id="11" name="Group 10">
            <a:extLst>
              <a:ext uri="{FF2B5EF4-FFF2-40B4-BE49-F238E27FC236}">
                <a16:creationId xmlns:a16="http://schemas.microsoft.com/office/drawing/2014/main" id="{80D2A2B4-FF23-174D-A1FB-DDBED0AA8229}"/>
              </a:ext>
            </a:extLst>
          </p:cNvPr>
          <p:cNvGrpSpPr/>
          <p:nvPr/>
        </p:nvGrpSpPr>
        <p:grpSpPr>
          <a:xfrm>
            <a:off x="-48868" y="46363"/>
            <a:ext cx="4626975" cy="3145100"/>
            <a:chOff x="-48867" y="46363"/>
            <a:chExt cx="4626974" cy="3145100"/>
          </a:xfrm>
        </p:grpSpPr>
        <p:pic>
          <p:nvPicPr>
            <p:cNvPr id="8" name="Picture 7">
              <a:extLst>
                <a:ext uri="{FF2B5EF4-FFF2-40B4-BE49-F238E27FC236}">
                  <a16:creationId xmlns:a16="http://schemas.microsoft.com/office/drawing/2014/main" id="{5CF9F5E8-8527-8C44-B388-7ED685A459D9}"/>
                </a:ext>
              </a:extLst>
            </p:cNvPr>
            <p:cNvPicPr>
              <a:picLocks noChangeAspect="1"/>
            </p:cNvPicPr>
            <p:nvPr/>
          </p:nvPicPr>
          <p:blipFill>
            <a:blip r:embed="rId6"/>
            <a:stretch>
              <a:fillRect/>
            </a:stretch>
          </p:blipFill>
          <p:spPr>
            <a:xfrm>
              <a:off x="-48867" y="644403"/>
              <a:ext cx="4626974" cy="2547060"/>
            </a:xfrm>
            <a:prstGeom prst="rect">
              <a:avLst/>
            </a:prstGeom>
          </p:spPr>
        </p:pic>
        <p:sp>
          <p:nvSpPr>
            <p:cNvPr id="16" name="Subtitle 2">
              <a:extLst>
                <a:ext uri="{FF2B5EF4-FFF2-40B4-BE49-F238E27FC236}">
                  <a16:creationId xmlns:a16="http://schemas.microsoft.com/office/drawing/2014/main" id="{3B8B3317-A748-D645-A278-A130B3F4474F}"/>
                </a:ext>
              </a:extLst>
            </p:cNvPr>
            <p:cNvSpPr txBox="1">
              <a:spLocks/>
            </p:cNvSpPr>
            <p:nvPr/>
          </p:nvSpPr>
          <p:spPr bwMode="auto">
            <a:xfrm>
              <a:off x="35019" y="46363"/>
              <a:ext cx="3482821"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Google Drive</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(Sign Ups)</a:t>
              </a:r>
            </a:p>
          </p:txBody>
        </p:sp>
      </p:grpSp>
      <p:sp>
        <p:nvSpPr>
          <p:cNvPr id="2" name="Title 1"/>
          <p:cNvSpPr>
            <a:spLocks noGrp="1"/>
          </p:cNvSpPr>
          <p:nvPr>
            <p:ph type="ctrTitle" sz="quarter"/>
          </p:nvPr>
        </p:nvSpPr>
        <p:spPr>
          <a:xfrm>
            <a:off x="323530" y="2964435"/>
            <a:ext cx="7790135" cy="1215553"/>
          </a:xfrm>
          <a:solidFill>
            <a:srgbClr val="002060"/>
          </a:solidFill>
        </p:spPr>
        <p:txBody>
          <a:bodyPr/>
          <a:lstStyle/>
          <a:p>
            <a:pPr>
              <a:defRPr/>
            </a:pPr>
            <a:r>
              <a:rPr lang="ar-JO" sz="6000" dirty="0">
                <a:latin typeface="Arial" charset="0"/>
                <a:ea typeface="ＭＳ Ｐゴシック" charset="0"/>
              </a:rPr>
              <a:t>مواقعنا الأربعة</a:t>
            </a:r>
            <a:endParaRPr lang="en-US" sz="6000" dirty="0">
              <a:latin typeface="Arial" charset="0"/>
              <a:ea typeface="ＭＳ Ｐゴシック" charset="0"/>
            </a:endParaRPr>
          </a:p>
        </p:txBody>
      </p:sp>
    </p:spTree>
    <p:extLst>
      <p:ext uri="{BB962C8B-B14F-4D97-AF65-F5344CB8AC3E}">
        <p14:creationId xmlns:p14="http://schemas.microsoft.com/office/powerpoint/2010/main" val="31576072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charset="0"/>
                <a:ea typeface="ＭＳ Ｐゴシック" charset="0"/>
                <a:cs typeface="Arial" charset="0"/>
              </a:rPr>
              <a:t>يرافق الإمتحان النهائي كتاب مغلق</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كيفية الدخول إلى برنامج مودل ...</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23908" name="Text Box 4"/>
          <p:cNvSpPr txBox="1">
            <a:spLocks noChangeArrowheads="1"/>
          </p:cNvSpPr>
          <p:nvPr/>
        </p:nvSpPr>
        <p:spPr bwMode="auto">
          <a:xfrm>
            <a:off x="8572528" y="21429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a:cs typeface="Arial"/>
              </a:rPr>
              <a:t>1</a:t>
            </a:r>
            <a:endParaRPr lang="en-US" sz="2400" b="1" dirty="0">
              <a:solidFill>
                <a:srgbClr val="FFFFFF"/>
              </a:solidFill>
              <a:latin typeface="Arial"/>
              <a:cs typeface="Arial"/>
            </a:endParaRPr>
          </a:p>
        </p:txBody>
      </p:sp>
      <p:sp>
        <p:nvSpPr>
          <p:cNvPr id="123909" name="Rectangle 5"/>
          <p:cNvSpPr>
            <a:spLocks noChangeArrowheads="1"/>
          </p:cNvSpPr>
          <p:nvPr/>
        </p:nvSpPr>
        <p:spPr bwMode="auto">
          <a:xfrm>
            <a:off x="3923928" y="4191000"/>
            <a:ext cx="5220072"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a:t>
            </a:r>
            <a:r>
              <a:rPr lang="en-US" sz="2000" b="1" dirty="0" err="1">
                <a:solidFill>
                  <a:srgbClr val="FFFFFF"/>
                </a:solidFill>
                <a:effectLst>
                  <a:outerShdw blurRad="38100" dist="38100" dir="2700000" algn="tl">
                    <a:srgbClr val="000000"/>
                  </a:outerShdw>
                </a:effectLst>
              </a:rPr>
              <a:t>moodle</a:t>
            </a:r>
            <a:r>
              <a:rPr lang="en-US" sz="2000" b="1" dirty="0">
                <a:solidFill>
                  <a:srgbClr val="FFFFFF"/>
                </a:solidFill>
                <a:effectLst>
                  <a:outerShdw blurRad="38100" dist="38100" dir="2700000" algn="tl">
                    <a:srgbClr val="000000"/>
                  </a:outerShdw>
                </a:effectLst>
              </a:rPr>
              <a:t>/login/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OT Survey course (or CCTE OT Survey course for CCTE)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exam or post a message</a:t>
            </a:r>
          </a:p>
        </p:txBody>
      </p:sp>
    </p:spTree>
    <p:extLst>
      <p:ext uri="{BB962C8B-B14F-4D97-AF65-F5344CB8AC3E}">
        <p14:creationId xmlns:p14="http://schemas.microsoft.com/office/powerpoint/2010/main" val="16669591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5 at 5.44.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754392"/>
          </a:xfrm>
          <a:prstGeom prst="rect">
            <a:avLst/>
          </a:prstGeom>
        </p:spPr>
      </p:pic>
      <p:sp>
        <p:nvSpPr>
          <p:cNvPr id="123906" name="Rectangle 2"/>
          <p:cNvSpPr>
            <a:spLocks noGrp="1" noChangeArrowheads="1"/>
          </p:cNvSpPr>
          <p:nvPr>
            <p:ph type="title"/>
          </p:nvPr>
        </p:nvSpPr>
        <p:spPr>
          <a:xfrm>
            <a:off x="-6176" y="3284984"/>
            <a:ext cx="2994000" cy="2808312"/>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كيفية الإنضمام إلى</a:t>
            </a: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 </a:t>
            </a:r>
            <a:b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b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IBS…</a:t>
            </a:r>
          </a:p>
        </p:txBody>
      </p:sp>
      <p:sp>
        <p:nvSpPr>
          <p:cNvPr id="123908"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a:cs typeface="Arial"/>
              </a:rPr>
              <a:t>2</a:t>
            </a:r>
            <a:endParaRPr lang="en-US" sz="2400" b="1" dirty="0">
              <a:solidFill>
                <a:srgbClr val="FFFFFF"/>
              </a:solidFill>
              <a:latin typeface="Arial"/>
              <a:cs typeface="Arial"/>
            </a:endParaRPr>
          </a:p>
        </p:txBody>
      </p:sp>
      <p:sp>
        <p:nvSpPr>
          <p:cNvPr id="123909" name="Rectangle 5"/>
          <p:cNvSpPr>
            <a:spLocks noChangeArrowheads="1"/>
          </p:cNvSpPr>
          <p:nvPr/>
        </p:nvSpPr>
        <p:spPr bwMode="auto">
          <a:xfrm>
            <a:off x="3851920" y="4191000"/>
            <a:ext cx="529208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Go to </a:t>
            </a:r>
            <a:r>
              <a:rPr lang="en-US" sz="2000" b="1" dirty="0" err="1">
                <a:solidFill>
                  <a:srgbClr val="FFFFFF"/>
                </a:solidFill>
                <a:effectLst>
                  <a:outerShdw blurRad="38100" dist="38100" dir="2700000" algn="tl">
                    <a:srgbClr val="000000"/>
                  </a:outerShdw>
                </a:effectLst>
              </a:rPr>
              <a:t>internetseminary.org</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123456 for initial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SBC option</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Students &gt; Learn &gt; Enter My Classes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Select Advanced Studies in the OT 1 </a:t>
            </a:r>
          </a:p>
        </p:txBody>
      </p:sp>
    </p:spTree>
    <p:extLst>
      <p:ext uri="{BB962C8B-B14F-4D97-AF65-F5344CB8AC3E}">
        <p14:creationId xmlns:p14="http://schemas.microsoft.com/office/powerpoint/2010/main" val="2493214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rPr>
              <a:t>Our Education System</a:t>
            </a:r>
          </a:p>
        </p:txBody>
      </p:sp>
      <p:pic>
        <p:nvPicPr>
          <p:cNvPr id="6" name="Picture 5" descr="Our Education Syst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656" y="-1"/>
            <a:ext cx="6336704" cy="6811957"/>
          </a:xfrm>
          <a:prstGeom prst="rect">
            <a:avLst/>
          </a:prstGeom>
        </p:spPr>
      </p:pic>
    </p:spTree>
    <p:extLst>
      <p:ext uri="{BB962C8B-B14F-4D97-AF65-F5344CB8AC3E}">
        <p14:creationId xmlns:p14="http://schemas.microsoft.com/office/powerpoint/2010/main" val="1799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b="1" dirty="0">
                <a:solidFill>
                  <a:srgbClr val="FFFFFF"/>
                </a:solidFill>
              </a:rPr>
              <a:t>اقتراح</a:t>
            </a:r>
            <a:endParaRPr lang="en-US" sz="4800" b="1" dirty="0">
              <a:solidFill>
                <a:srgbClr val="FFFFFF"/>
              </a:solidFill>
            </a:endParaRPr>
          </a:p>
        </p:txBody>
      </p:sp>
      <p:sp>
        <p:nvSpPr>
          <p:cNvPr id="3" name="Title 1"/>
          <p:cNvSpPr txBox="1">
            <a:spLocks/>
          </p:cNvSpPr>
          <p:nvPr/>
        </p:nvSpPr>
        <p:spPr bwMode="auto">
          <a:xfrm>
            <a:off x="539552" y="2564905"/>
            <a:ext cx="7772400" cy="1863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rPr>
              <a:t>أنت من يعرف الطريقة الأفضل للتعلم و ليس أنا</a:t>
            </a:r>
            <a:endParaRPr lang="en-US" sz="5400" b="1" dirty="0">
              <a:solidFill>
                <a:srgbClr val="FFFFFF"/>
              </a:solidFill>
            </a:endParaRPr>
          </a:p>
        </p:txBody>
      </p:sp>
    </p:spTree>
    <p:extLst>
      <p:ext uri="{BB962C8B-B14F-4D97-AF65-F5344CB8AC3E}">
        <p14:creationId xmlns:p14="http://schemas.microsoft.com/office/powerpoint/2010/main" val="4671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rPr>
              <a:t>مدرسة المجتمع الدولية</a:t>
            </a:r>
            <a:br>
              <a:rPr lang="ar-JO"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a:t>
            </a:r>
            <a:r>
              <a:rPr lang="ar-JO" sz="4000" b="1" dirty="0">
                <a:solidFill>
                  <a:schemeClr val="tx1"/>
                </a:solidFill>
                <a:effectLst>
                  <a:glow rad="266700">
                    <a:schemeClr val="bg1">
                      <a:alpha val="75000"/>
                    </a:schemeClr>
                  </a:glow>
                </a:effectLst>
              </a:rPr>
              <a:t>تأسست عام 1993</a:t>
            </a:r>
            <a:r>
              <a:rPr lang="en-US" sz="4000" b="1" dirty="0">
                <a:solidFill>
                  <a:schemeClr val="tx1"/>
                </a:solidFill>
                <a:effectLst>
                  <a:glow rad="266700">
                    <a:schemeClr val="bg1">
                      <a:alpha val="75000"/>
                    </a:schemeClr>
                  </a:glow>
                </a:effectLst>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781862"/>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xagon 7"/>
          <p:cNvSpPr/>
          <p:nvPr/>
        </p:nvSpPr>
        <p:spPr bwMode="auto">
          <a:xfrm rot="9102459">
            <a:off x="4185669" y="-436699"/>
            <a:ext cx="5406427" cy="5505590"/>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7" name="Hexagon 6"/>
          <p:cNvSpPr/>
          <p:nvPr/>
        </p:nvSpPr>
        <p:spPr bwMode="auto">
          <a:xfrm rot="1560068">
            <a:off x="-946654" y="-445891"/>
            <a:ext cx="5671391" cy="5799421"/>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2" name="Title 1"/>
          <p:cNvSpPr>
            <a:spLocks noGrp="1"/>
          </p:cNvSpPr>
          <p:nvPr>
            <p:ph type="title"/>
          </p:nvPr>
        </p:nvSpPr>
        <p:spPr>
          <a:xfrm>
            <a:off x="144016" y="-27384"/>
            <a:ext cx="9180512" cy="648072"/>
          </a:xfrm>
          <a:noFill/>
        </p:spPr>
        <p:txBody>
          <a:bodyPr/>
          <a:lstStyle/>
          <a:p>
            <a:r>
              <a:rPr lang="ar-JO" sz="4000" b="1" dirty="0">
                <a:solidFill>
                  <a:srgbClr val="FFFFFF"/>
                </a:solidFill>
              </a:rPr>
              <a:t>3 أبناء, 3 أنظمة للتعلم</a:t>
            </a:r>
            <a:endParaRPr lang="en-US" sz="4000" b="1" dirty="0">
              <a:solidFill>
                <a:srgbClr val="FFFFFF"/>
              </a:solidFill>
            </a:endParaRPr>
          </a:p>
        </p:txBody>
      </p:sp>
      <p:sp>
        <p:nvSpPr>
          <p:cNvPr id="9" name="Hexagon 8"/>
          <p:cNvSpPr/>
          <p:nvPr/>
        </p:nvSpPr>
        <p:spPr bwMode="auto">
          <a:xfrm rot="8935618">
            <a:off x="1408988" y="3955879"/>
            <a:ext cx="6438891" cy="6116934"/>
          </a:xfrm>
          <a:prstGeom prst="hexagon">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pic>
        <p:nvPicPr>
          <p:cNvPr id="16" name="Picture 2" descr="Three Son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7505" y="657791"/>
            <a:ext cx="1775697" cy="2843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Three Sons.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804248" y="1556793"/>
            <a:ext cx="1832317" cy="286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Three Sons.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907705" y="4035448"/>
            <a:ext cx="1820652" cy="2834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rgbClr val="10110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34499" name="Rectangle 2"/>
          <p:cNvSpPr>
            <a:spLocks noGrp="1" noChangeArrowheads="1"/>
          </p:cNvSpPr>
          <p:nvPr>
            <p:ph type="title"/>
          </p:nvPr>
        </p:nvSpPr>
        <p:spPr>
          <a:xfrm>
            <a:off x="0" y="0"/>
            <a:ext cx="9144000" cy="762000"/>
          </a:xfrm>
          <a:noFill/>
        </p:spPr>
        <p:txBody>
          <a:bodyPr/>
          <a:lstStyle/>
          <a:p>
            <a:pPr algn="ctr" eaLnBrk="1" hangingPunct="1"/>
            <a:r>
              <a:rPr lang="en-US" sz="3600" b="1" dirty="0">
                <a:solidFill>
                  <a:schemeClr val="bg1"/>
                </a:solidFill>
                <a:latin typeface="Arial" charset="0"/>
                <a:ea typeface="ＭＳ Ｐゴシック" charset="0"/>
                <a:cs typeface="ＭＳ Ｐゴシック" charset="0"/>
              </a:rPr>
              <a:t>OTS Project Sign Up List</a:t>
            </a:r>
          </a:p>
        </p:txBody>
      </p:sp>
      <p:pic>
        <p:nvPicPr>
          <p:cNvPr id="4" name="Picture 3" descr="2017 Th OTS Project Sign Up L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78"/>
            <a:ext cx="9144000" cy="54244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b="1" dirty="0">
                <a:solidFill>
                  <a:srgbClr val="FFFFFF"/>
                </a:solidFill>
              </a:rPr>
              <a:t>اقتراح آخر</a:t>
            </a:r>
            <a:endParaRPr lang="en-US" sz="4800" b="1" dirty="0">
              <a:solidFill>
                <a:srgbClr val="FFFFFF"/>
              </a:solidFill>
            </a:endParaRPr>
          </a:p>
        </p:txBody>
      </p:sp>
      <p:sp>
        <p:nvSpPr>
          <p:cNvPr id="3" name="Title 1"/>
          <p:cNvSpPr txBox="1">
            <a:spLocks/>
          </p:cNvSpPr>
          <p:nvPr/>
        </p:nvSpPr>
        <p:spPr bwMode="auto">
          <a:xfrm>
            <a:off x="539552" y="2564905"/>
            <a:ext cx="7772400" cy="1863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rPr>
              <a:t>يقوم المعلمون بالتعليم بنفس الطريقة التي تعلموا بها</a:t>
            </a:r>
            <a:endParaRPr lang="en-US" sz="5400" b="1" dirty="0">
              <a:solidFill>
                <a:srgbClr val="FFFFFF"/>
              </a:solidFill>
            </a:endParaRPr>
          </a:p>
        </p:txBody>
      </p:sp>
    </p:spTree>
    <p:extLst>
      <p:ext uri="{BB962C8B-B14F-4D97-AF65-F5344CB8AC3E}">
        <p14:creationId xmlns:p14="http://schemas.microsoft.com/office/powerpoint/2010/main" val="18227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0562824"/>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ar-JO" b="1" dirty="0">
                <a:solidFill>
                  <a:srgbClr val="FFFFFF"/>
                </a:solidFill>
              </a:rPr>
              <a:t>كيف </a:t>
            </a:r>
            <a:r>
              <a:rPr lang="ar-JO" b="1" dirty="0">
                <a:solidFill>
                  <a:srgbClr val="FFFF00"/>
                </a:solidFill>
              </a:rPr>
              <a:t>تتعلم</a:t>
            </a:r>
            <a:r>
              <a:rPr lang="ar-JO" b="1" dirty="0">
                <a:solidFill>
                  <a:srgbClr val="FFFFFF"/>
                </a:solidFill>
              </a:rPr>
              <a:t> ؟</a:t>
            </a:r>
            <a:endParaRPr lang="en-US" b="1" dirty="0">
              <a:solidFill>
                <a:srgbClr val="FFFFFF"/>
              </a:solidFill>
            </a:endParaRPr>
          </a:p>
        </p:txBody>
      </p:sp>
      <p:sp>
        <p:nvSpPr>
          <p:cNvPr id="10" name="Title 1"/>
          <p:cNvSpPr txBox="1">
            <a:spLocks/>
          </p:cNvSpPr>
          <p:nvPr/>
        </p:nvSpPr>
        <p:spPr bwMode="auto">
          <a:xfrm>
            <a:off x="107504" y="908721"/>
            <a:ext cx="4608512"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rPr>
              <a:t>الإستماع و القراءة</a:t>
            </a:r>
            <a:endParaRPr lang="en-US" b="1" dirty="0">
              <a:solidFill>
                <a:srgbClr val="000000"/>
              </a:solidFill>
            </a:endParaRPr>
          </a:p>
        </p:txBody>
      </p:sp>
      <p:sp>
        <p:nvSpPr>
          <p:cNvPr id="11" name="Title 1"/>
          <p:cNvSpPr txBox="1">
            <a:spLocks/>
          </p:cNvSpPr>
          <p:nvPr/>
        </p:nvSpPr>
        <p:spPr bwMode="auto">
          <a:xfrm>
            <a:off x="5868144" y="908721"/>
            <a:ext cx="3096344"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rPr>
              <a:t>العمل</a:t>
            </a:r>
            <a:endParaRPr lang="en-US" b="1" dirty="0">
              <a:solidFill>
                <a:srgbClr val="000000"/>
              </a:solidFill>
            </a:endParaRPr>
          </a:p>
        </p:txBody>
      </p:sp>
      <p:sp>
        <p:nvSpPr>
          <p:cNvPr id="12" name="Title 1"/>
          <p:cNvSpPr txBox="1">
            <a:spLocks/>
          </p:cNvSpPr>
          <p:nvPr/>
        </p:nvSpPr>
        <p:spPr bwMode="auto">
          <a:xfrm>
            <a:off x="5364088" y="5157193"/>
            <a:ext cx="3672408"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rPr>
              <a:t>النظر</a:t>
            </a:r>
            <a:endParaRPr lang="en-US" b="1" dirty="0">
              <a:solidFill>
                <a:srgbClr val="000000"/>
              </a:solidFill>
            </a:endParaRPr>
          </a:p>
        </p:txBody>
      </p:sp>
    </p:spTree>
    <p:extLst>
      <p:ext uri="{BB962C8B-B14F-4D97-AF65-F5344CB8AC3E}">
        <p14:creationId xmlns:p14="http://schemas.microsoft.com/office/powerpoint/2010/main" val="604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64010008"/>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ar-JO" b="1" dirty="0">
                <a:solidFill>
                  <a:srgbClr val="FFFFFF"/>
                </a:solidFill>
              </a:rPr>
              <a:t>كيف </a:t>
            </a:r>
            <a:r>
              <a:rPr lang="ar-JO" b="1" dirty="0">
                <a:solidFill>
                  <a:srgbClr val="FFFF00"/>
                </a:solidFill>
              </a:rPr>
              <a:t>تعلم</a:t>
            </a:r>
            <a:r>
              <a:rPr lang="ar-JO" b="1" dirty="0">
                <a:solidFill>
                  <a:srgbClr val="FFFFFF"/>
                </a:solidFill>
              </a:rPr>
              <a:t> ؟</a:t>
            </a:r>
            <a:endParaRPr lang="en-US" b="1" dirty="0">
              <a:solidFill>
                <a:srgbClr val="FFFFFF"/>
              </a:solidFill>
            </a:endParaRPr>
          </a:p>
        </p:txBody>
      </p:sp>
      <p:sp>
        <p:nvSpPr>
          <p:cNvPr id="10" name="Title 1"/>
          <p:cNvSpPr txBox="1">
            <a:spLocks/>
          </p:cNvSpPr>
          <p:nvPr/>
        </p:nvSpPr>
        <p:spPr bwMode="auto">
          <a:xfrm>
            <a:off x="107504" y="908721"/>
            <a:ext cx="4608512"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rPr>
              <a:t>الإستماع و القراءة</a:t>
            </a:r>
            <a:endParaRPr lang="en-US" b="1" dirty="0">
              <a:solidFill>
                <a:srgbClr val="000000"/>
              </a:solidFill>
            </a:endParaRPr>
          </a:p>
        </p:txBody>
      </p:sp>
      <p:sp>
        <p:nvSpPr>
          <p:cNvPr id="11" name="Title 1"/>
          <p:cNvSpPr txBox="1">
            <a:spLocks/>
          </p:cNvSpPr>
          <p:nvPr/>
        </p:nvSpPr>
        <p:spPr bwMode="auto">
          <a:xfrm>
            <a:off x="5868144" y="908721"/>
            <a:ext cx="3096344"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rPr>
              <a:t>العمل</a:t>
            </a:r>
            <a:endParaRPr lang="en-US" b="1" dirty="0">
              <a:solidFill>
                <a:srgbClr val="000000"/>
              </a:solidFill>
            </a:endParaRPr>
          </a:p>
        </p:txBody>
      </p:sp>
      <p:sp>
        <p:nvSpPr>
          <p:cNvPr id="12" name="Title 1"/>
          <p:cNvSpPr txBox="1">
            <a:spLocks/>
          </p:cNvSpPr>
          <p:nvPr/>
        </p:nvSpPr>
        <p:spPr bwMode="auto">
          <a:xfrm>
            <a:off x="5364088" y="5157193"/>
            <a:ext cx="3672408"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rPr>
              <a:t>النظر</a:t>
            </a:r>
            <a:endParaRPr lang="en-US" b="1" dirty="0">
              <a:solidFill>
                <a:srgbClr val="000000"/>
              </a:solidFill>
            </a:endParaRPr>
          </a:p>
        </p:txBody>
      </p:sp>
      <p:sp>
        <p:nvSpPr>
          <p:cNvPr id="13" name="Title 1"/>
          <p:cNvSpPr txBox="1">
            <a:spLocks/>
          </p:cNvSpPr>
          <p:nvPr/>
        </p:nvSpPr>
        <p:spPr bwMode="auto">
          <a:xfrm>
            <a:off x="107504" y="1628800"/>
            <a:ext cx="4608512"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rPr>
              <a:t>محاضرة</a:t>
            </a:r>
            <a:endParaRPr lang="en-US" b="1" dirty="0">
              <a:solidFill>
                <a:srgbClr val="FFFF00"/>
              </a:solidFill>
            </a:endParaRPr>
          </a:p>
        </p:txBody>
      </p:sp>
      <p:sp>
        <p:nvSpPr>
          <p:cNvPr id="14" name="Title 1"/>
          <p:cNvSpPr txBox="1">
            <a:spLocks/>
          </p:cNvSpPr>
          <p:nvPr/>
        </p:nvSpPr>
        <p:spPr bwMode="auto">
          <a:xfrm>
            <a:off x="5868144" y="1628800"/>
            <a:ext cx="3096344"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rPr>
              <a:t>المشاريع</a:t>
            </a:r>
            <a:endParaRPr lang="en-US" b="1" dirty="0">
              <a:solidFill>
                <a:srgbClr val="FFFF00"/>
              </a:solidFill>
            </a:endParaRPr>
          </a:p>
        </p:txBody>
      </p:sp>
      <p:sp>
        <p:nvSpPr>
          <p:cNvPr id="15" name="Title 1"/>
          <p:cNvSpPr txBox="1">
            <a:spLocks/>
          </p:cNvSpPr>
          <p:nvPr/>
        </p:nvSpPr>
        <p:spPr bwMode="auto">
          <a:xfrm>
            <a:off x="5364088" y="5877273"/>
            <a:ext cx="3672408"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rPr>
              <a:t>العرض التقديمي</a:t>
            </a:r>
            <a:endParaRPr lang="en-US" b="1" dirty="0">
              <a:solidFill>
                <a:srgbClr val="FFFF00"/>
              </a:solidFill>
            </a:endParaRPr>
          </a:p>
        </p:txBody>
      </p:sp>
    </p:spTree>
    <p:extLst>
      <p:ext uri="{BB962C8B-B14F-4D97-AF65-F5344CB8AC3E}">
        <p14:creationId xmlns:p14="http://schemas.microsoft.com/office/powerpoint/2010/main" val="42167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000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b="1" dirty="0">
                <a:solidFill>
                  <a:srgbClr val="FFFFFF"/>
                </a:solidFill>
                <a:effectLst>
                  <a:outerShdw blurRad="38100" dist="38100" dir="2700000" algn="tl">
                    <a:srgbClr val="000000">
                      <a:alpha val="43137"/>
                    </a:srgbClr>
                  </a:outerShdw>
                </a:effectLst>
              </a:rPr>
              <a:t>مشكلة</a:t>
            </a:r>
            <a:endParaRPr lang="en-US" sz="4800" b="1" dirty="0">
              <a:solidFill>
                <a:srgbClr val="FFFFFF"/>
              </a:solidFill>
              <a:effectLst>
                <a:outerShdw blurRad="38100" dist="38100" dir="2700000" algn="tl">
                  <a:srgbClr val="000000">
                    <a:alpha val="43137"/>
                  </a:srgbClr>
                </a:outerShdw>
              </a:effectLst>
            </a:endParaRPr>
          </a:p>
        </p:txBody>
      </p:sp>
      <p:sp>
        <p:nvSpPr>
          <p:cNvPr id="3" name="Title 1"/>
          <p:cNvSpPr txBox="1">
            <a:spLocks/>
          </p:cNvSpPr>
          <p:nvPr/>
        </p:nvSpPr>
        <p:spPr bwMode="auto">
          <a:xfrm>
            <a:off x="539552" y="1916832"/>
            <a:ext cx="7992888"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rPr>
              <a:t>لدى المعلمين وقت أقل للتحضير لكن المستمعين يطالبون بمرئيات ذات جودة أعلى</a:t>
            </a:r>
            <a:endParaRPr lang="en-US" sz="5400" b="1" dirty="0">
              <a:solidFill>
                <a:srgbClr val="FFFFFF"/>
              </a:solidFill>
            </a:endParaRPr>
          </a:p>
        </p:txBody>
      </p:sp>
    </p:spTree>
    <p:extLst>
      <p:ext uri="{BB962C8B-B14F-4D97-AF65-F5344CB8AC3E}">
        <p14:creationId xmlns:p14="http://schemas.microsoft.com/office/powerpoint/2010/main" val="1594808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b="1" dirty="0">
                <a:solidFill>
                  <a:srgbClr val="FFFFFF"/>
                </a:solidFill>
                <a:effectLst>
                  <a:outerShdw blurRad="38100" dist="38100" dir="2700000" algn="tl">
                    <a:srgbClr val="000000">
                      <a:alpha val="43137"/>
                    </a:srgbClr>
                  </a:outerShdw>
                </a:effectLst>
              </a:rPr>
              <a:t>حل</a:t>
            </a:r>
            <a:endParaRPr lang="en-US" sz="4800" b="1" dirty="0">
              <a:solidFill>
                <a:srgbClr val="FFFFFF"/>
              </a:solidFill>
              <a:effectLst>
                <a:outerShdw blurRad="38100" dist="38100" dir="2700000" algn="tl">
                  <a:srgbClr val="000000">
                    <a:alpha val="43137"/>
                  </a:srgbClr>
                </a:outerShdw>
              </a:effectLst>
            </a:endParaRPr>
          </a:p>
        </p:txBody>
      </p:sp>
      <p:sp>
        <p:nvSpPr>
          <p:cNvPr id="3" name="Title 1"/>
          <p:cNvSpPr txBox="1">
            <a:spLocks/>
          </p:cNvSpPr>
          <p:nvPr/>
        </p:nvSpPr>
        <p:spPr bwMode="auto">
          <a:xfrm>
            <a:off x="323528" y="1916832"/>
            <a:ext cx="8568952"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rPr>
              <a:t>لنعمل بجد على مرئيات أقل ثم نقوم بمشاركتها مع معلمين آخرين</a:t>
            </a:r>
            <a:endParaRPr lang="en-US" sz="5400" b="1" dirty="0">
              <a:solidFill>
                <a:srgbClr val="FFFFFF"/>
              </a:solidFill>
            </a:endParaRPr>
          </a:p>
        </p:txBody>
      </p:sp>
    </p:spTree>
    <p:extLst>
      <p:ext uri="{BB962C8B-B14F-4D97-AF65-F5344CB8AC3E}">
        <p14:creationId xmlns:p14="http://schemas.microsoft.com/office/powerpoint/2010/main" val="72973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b="1" dirty="0">
                <a:solidFill>
                  <a:schemeClr val="bg1"/>
                </a:solidFill>
                <a:latin typeface="Arial" charset="0"/>
                <a:ea typeface="ＭＳ Ｐゴシック" charset="0"/>
              </a:rPr>
              <a:t>نظام ملف الواجبات</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panose="020B0604020202020204" pitchFamily="34" charset="0"/>
                <a:ea typeface="ＭＳ Ｐゴシック" charset="0"/>
                <a:cs typeface="Arial" panose="020B0604020202020204" pitchFamily="34" charset="0"/>
              </a:rPr>
              <a:t>Dr John Fryman</a:t>
            </a:r>
            <a:endParaRPr lang="en-US">
              <a:solidFill>
                <a:srgbClr val="FFFF00"/>
              </a:solidFill>
              <a:latin typeface="Arial" panose="020B0604020202020204" pitchFamily="34" charset="0"/>
              <a:ea typeface="ＭＳ Ｐゴシック" charset="0"/>
              <a:cs typeface="Arial" panose="020B0604020202020204" pitchFamily="34" charset="0"/>
            </a:endParaRPr>
          </a:p>
        </p:txBody>
      </p:sp>
      <p:grpSp>
        <p:nvGrpSpPr>
          <p:cNvPr id="272387" name="Group 4"/>
          <p:cNvGrpSpPr>
            <a:grpSpLocks/>
          </p:cNvGrpSpPr>
          <p:nvPr/>
        </p:nvGrpSpPr>
        <p:grpSpPr bwMode="auto">
          <a:xfrm>
            <a:off x="76201" y="5435599"/>
            <a:ext cx="8816976" cy="1346199"/>
            <a:chOff x="48" y="3424"/>
            <a:chExt cx="5554"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8" y="3424"/>
              <a:ext cx="55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dirty="0">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 </a:t>
              </a:r>
              <a:br>
                <a:rPr lang="en-US" altLang="ko-KR" sz="2000" b="1" i="1" dirty="0">
                  <a:solidFill>
                    <a:srgbClr val="FAFD00"/>
                  </a:solidFill>
                  <a:latin typeface="Arial" panose="020B0604020202020204" pitchFamily="34" charset="0"/>
                  <a:ea typeface="굴림" charset="0"/>
                  <a:cs typeface="Arial" panose="020B0604020202020204" pitchFamily="34" charset="0"/>
                </a:rPr>
              </a:br>
              <a:r>
                <a:rPr lang="en-US" altLang="ko-KR" sz="2000" b="1" i="1" dirty="0">
                  <a:solidFill>
                    <a:srgbClr val="FAFD00"/>
                  </a:solidFill>
                  <a:latin typeface="Arial" panose="020B0604020202020204" pitchFamily="34" charset="0"/>
                  <a:ea typeface="굴림" charset="0"/>
                  <a:cs typeface="Arial" panose="020B0604020202020204" pitchFamily="34" charset="0"/>
                </a:rPr>
                <a:t>Fort Worth, Texas</a:t>
              </a:r>
              <a:endParaRPr lang="en-US" altLang="ko-KR" sz="1800" b="1" dirty="0">
                <a:solidFill>
                  <a:srgbClr val="FAFD00"/>
                </a:solidFill>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000" b="1">
                  <a:solidFill>
                    <a:srgbClr val="FFFB0C"/>
                  </a:solidFill>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6000" b="1" dirty="0">
                <a:solidFill>
                  <a:srgbClr val="FFFF00"/>
                </a:solidFill>
                <a:latin typeface="Arial" panose="020B0604020202020204" pitchFamily="34" charset="0"/>
                <a:ea typeface="+mn-ea"/>
                <a:cs typeface="Arial" panose="020B0604020202020204" pitchFamily="34" charset="0"/>
              </a:rPr>
              <a:t>د. جون فرايمان</a:t>
            </a:r>
            <a:endParaRPr lang="en-US" sz="6000" b="1" dirty="0">
              <a:solidFill>
                <a:srgbClr val="FFFF00"/>
              </a:solidFill>
              <a:latin typeface="Arial" panose="020B0604020202020204" pitchFamily="34" charset="0"/>
              <a:ea typeface="+mn-ea"/>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321527">
            <a:off x="-654186" y="823538"/>
            <a:ext cx="9978713" cy="3339376"/>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الكتاب المقدَّس</a:t>
            </a:r>
            <a:endParaRPr kumimoji="0" lang="en-US"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بصورةٍ أساسيَّة</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a:t>
            </a:r>
            <a:r>
              <a:rPr kumimoji="0" lang="en-US" sz="80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TBB</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a:t>
            </a:r>
            <a:endParaRPr kumimoji="0" lang="en-US" sz="9600" b="0"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p:txBody>
      </p:sp>
      <p:sp>
        <p:nvSpPr>
          <p:cNvPr id="175107" name="Text Box 22"/>
          <p:cNvSpPr txBox="1">
            <a:spLocks noChangeArrowheads="1"/>
          </p:cNvSpPr>
          <p:nvPr/>
        </p:nvSpPr>
        <p:spPr bwMode="auto">
          <a:xfrm>
            <a:off x="49509" y="5445512"/>
            <a:ext cx="85472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36512" y="5013176"/>
            <a:ext cx="9361040" cy="1844825"/>
          </a:xfrm>
          <a:prstGeom prst="rect">
            <a:avLst/>
          </a:prstGeom>
          <a:solidFill>
            <a:schemeClr val="bg2"/>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غريفيث</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انًا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6460108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b="1" dirty="0">
                <a:cs typeface="+mj-cs"/>
              </a:rPr>
              <a:t>لدى مدرسة المجتمع الدولية </a:t>
            </a:r>
            <a:r>
              <a:rPr lang="en-US" sz="4000" b="1" dirty="0">
                <a:cs typeface="+mj-cs"/>
              </a:rPr>
              <a:t>400</a:t>
            </a:r>
            <a:r>
              <a:rPr lang="ar-JO" sz="4000" b="1" dirty="0">
                <a:cs typeface="+mj-cs"/>
              </a:rPr>
              <a:t> طالباً</a:t>
            </a:r>
            <a:endParaRPr lang="en-US" sz="4000" b="1" dirty="0">
              <a:cs typeface="+mj-cs"/>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اليابان</a:t>
            </a:r>
            <a:endParaRPr lang="en-US" sz="1800" b="1" dirty="0">
              <a:solidFill>
                <a:srgbClr val="FFFFFF"/>
              </a:solidFill>
              <a:latin typeface="Arial"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أمريكا</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الهند</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كوريا</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تايلاند</a:t>
            </a:r>
            <a:endParaRPr lang="en-US" sz="1800" b="1" dirty="0">
              <a:solidFill>
                <a:srgbClr val="FFFFFF"/>
              </a:solidFill>
              <a:latin typeface="Arial"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أندونيسيا</a:t>
            </a:r>
            <a:endParaRPr lang="en-US" sz="1800" b="1" dirty="0">
              <a:solidFill>
                <a:srgbClr val="FFFFFF"/>
              </a:solidFill>
              <a:latin typeface="Arial"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سويسرا</a:t>
            </a:r>
            <a:endParaRPr lang="en-US" sz="1800" b="1" dirty="0">
              <a:solidFill>
                <a:srgbClr val="FFFFFF"/>
              </a:solidFill>
              <a:latin typeface="Arial"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المملكة المتحدة</a:t>
            </a:r>
            <a:endParaRPr lang="en-US" sz="1800" b="1" dirty="0">
              <a:solidFill>
                <a:srgbClr val="FFFFFF"/>
              </a:solidFill>
              <a:latin typeface="Arial"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أستراليا</a:t>
            </a:r>
            <a:endParaRPr lang="en-US" sz="1800" b="1" dirty="0">
              <a:solidFill>
                <a:srgbClr val="FFFFFF"/>
              </a:solidFill>
              <a:latin typeface="Arial"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المكسيك</a:t>
            </a:r>
            <a:endParaRPr lang="en-US" sz="1800" b="1" dirty="0">
              <a:solidFill>
                <a:srgbClr val="FFFFFF"/>
              </a:solidFill>
              <a:latin typeface="Arial"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فنزويلا</a:t>
            </a:r>
            <a:endParaRPr lang="en-US" sz="1800" b="1" dirty="0">
              <a:solidFill>
                <a:srgbClr val="FFFFFF"/>
              </a:solidFill>
              <a:latin typeface="Arial"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جنوب أفريقيا</a:t>
            </a:r>
            <a:endParaRPr lang="en-US" sz="1800" b="1" dirty="0">
              <a:solidFill>
                <a:srgbClr val="FFFFFF"/>
              </a:solidFill>
              <a:latin typeface="Arial"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إيطاليا</a:t>
            </a:r>
            <a:endParaRPr lang="en-US" sz="1800" b="1" dirty="0">
              <a:solidFill>
                <a:srgbClr val="FFFFFF"/>
              </a:solidFill>
              <a:latin typeface="Arial"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البرازيل</a:t>
            </a:r>
            <a:endParaRPr lang="en-US" sz="1800" b="1" dirty="0">
              <a:solidFill>
                <a:srgbClr val="FFFFFF"/>
              </a:solidFill>
              <a:latin typeface="Arial"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charset="0"/>
              </a:rPr>
              <a:t>السويد</a:t>
            </a:r>
            <a:endParaRPr lang="en-US" sz="1800" b="1" dirty="0">
              <a:solidFill>
                <a:srgbClr val="FFFFFF"/>
              </a:solidFill>
              <a:latin typeface="Arial"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1" y="5435599"/>
            <a:ext cx="8596313" cy="1346199"/>
            <a:chOff x="48" y="3424"/>
            <a:chExt cx="5415" cy="848"/>
          </a:xfrm>
        </p:grpSpPr>
        <p:sp>
          <p:nvSpPr>
            <p:cNvPr id="11776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2835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2835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7771" name="Text Box 11"/>
          <p:cNvSpPr txBox="1">
            <a:spLocks noChangeArrowheads="1"/>
          </p:cNvSpPr>
          <p:nvPr/>
        </p:nvSpPr>
        <p:spPr bwMode="auto">
          <a:xfrm>
            <a:off x="152400" y="1219200"/>
            <a:ext cx="9144000" cy="54938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Gulim" charset="0"/>
                <a:cs typeface="Gulim" charset="0"/>
              </a:rPr>
              <a:t>©2004 TBBMI</a:t>
            </a:r>
          </a:p>
        </p:txBody>
      </p:sp>
      <p:sp>
        <p:nvSpPr>
          <p:cNvPr id="230404" name="Rectangle 5"/>
          <p:cNvSpPr>
            <a:spLocks noChangeArrowheads="1"/>
          </p:cNvSpPr>
          <p:nvPr/>
        </p:nvSpPr>
        <p:spPr bwMode="auto">
          <a:xfrm>
            <a:off x="7666037" y="6501528"/>
            <a:ext cx="9445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120838" name="Text Box 6"/>
          <p:cNvSpPr txBox="1">
            <a:spLocks noChangeArrowheads="1"/>
          </p:cNvSpPr>
          <p:nvPr/>
        </p:nvSpPr>
        <p:spPr bwMode="auto">
          <a:xfrm>
            <a:off x="0" y="66155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9" y="6246814"/>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1" y="3078164"/>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9" y="5545138"/>
            <a:ext cx="8023225"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1"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30410" name="Text Box 11"/>
          <p:cNvSpPr txBox="1">
            <a:spLocks noChangeArrowheads="1"/>
          </p:cNvSpPr>
          <p:nvPr/>
        </p:nvSpPr>
        <p:spPr bwMode="auto">
          <a:xfrm>
            <a:off x="7746344" y="6396509"/>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©2006 TBBMI</a:t>
            </a:r>
          </a:p>
        </p:txBody>
      </p:sp>
      <p:sp>
        <p:nvSpPr>
          <p:cNvPr id="120844" name="Rectangle 12"/>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9.6.01.</a:t>
            </a:r>
          </a:p>
        </p:txBody>
      </p:sp>
      <p:sp>
        <p:nvSpPr>
          <p:cNvPr id="230412" name="Text Box 13"/>
          <p:cNvSpPr txBox="1">
            <a:spLocks noChangeArrowheads="1"/>
          </p:cNvSpPr>
          <p:nvPr/>
        </p:nvSpPr>
        <p:spPr bwMode="auto">
          <a:xfrm>
            <a:off x="8086580" y="6522167"/>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1" y="5435599"/>
            <a:ext cx="8596313" cy="1346199"/>
            <a:chOff x="48" y="3424"/>
            <a:chExt cx="5415" cy="848"/>
          </a:xfrm>
        </p:grpSpPr>
        <p:sp>
          <p:nvSpPr>
            <p:cNvPr id="12288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2453"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2454"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32455" name="WordArt 11"/>
          <p:cNvSpPr>
            <a:spLocks noChangeArrowheads="1" noChangeShapeType="1" noTextEdit="1"/>
          </p:cNvSpPr>
          <p:nvPr/>
        </p:nvSpPr>
        <p:spPr bwMode="auto">
          <a:xfrm>
            <a:off x="762000" y="762001"/>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rPr>
              <a:t>©2004 TBBMI</a:t>
            </a:r>
          </a:p>
        </p:txBody>
      </p:sp>
      <p:sp>
        <p:nvSpPr>
          <p:cNvPr id="234500"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rPr>
              <a:t>8.0.01.</a:t>
            </a:r>
          </a:p>
        </p:txBody>
      </p:sp>
      <p:sp>
        <p:nvSpPr>
          <p:cNvPr id="234501"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rPr>
              <a:t>04</a:t>
            </a:r>
          </a:p>
        </p:txBody>
      </p:sp>
      <p:sp>
        <p:nvSpPr>
          <p:cNvPr id="124935" name="Text Box 7"/>
          <p:cNvSpPr txBox="1">
            <a:spLocks noChangeArrowheads="1"/>
          </p:cNvSpPr>
          <p:nvPr/>
        </p:nvSpPr>
        <p:spPr bwMode="auto">
          <a:xfrm>
            <a:off x="0" y="6574244"/>
            <a:ext cx="1614488" cy="276999"/>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1"/>
            <a:ext cx="9144000" cy="1495794"/>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algn="ctr">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9" y="6205538"/>
            <a:ext cx="2970212" cy="40011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9"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9" y="1385888"/>
            <a:ext cx="7383463"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6546" name="Group 3"/>
          <p:cNvGrpSpPr>
            <a:grpSpLocks/>
          </p:cNvGrpSpPr>
          <p:nvPr/>
        </p:nvGrpSpPr>
        <p:grpSpPr bwMode="auto">
          <a:xfrm>
            <a:off x="76201" y="5435599"/>
            <a:ext cx="8596313" cy="1346199"/>
            <a:chOff x="48" y="3424"/>
            <a:chExt cx="5415" cy="848"/>
          </a:xfrm>
        </p:grpSpPr>
        <p:sp>
          <p:nvSpPr>
            <p:cNvPr id="126980"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a:solidFill>
                <a:srgbClr val="FFFFFF"/>
              </a:solidFill>
              <a:ea typeface="굴림" charset="0"/>
              <a:cs typeface="굴림" charset="0"/>
            </a:endParaRPr>
          </a:p>
        </p:txBody>
      </p:sp>
      <p:sp>
        <p:nvSpPr>
          <p:cNvPr id="23654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26985" name="Rectangle 9"/>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236550"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ea typeface="굴림" charset="0"/>
                <a:cs typeface="굴림" charset="0"/>
              </a:rPr>
              <a:t>04</a:t>
            </a:r>
          </a:p>
        </p:txBody>
      </p:sp>
      <p:sp>
        <p:nvSpPr>
          <p:cNvPr id="126987" name="Rectangle 11"/>
          <p:cNvSpPr>
            <a:spLocks noChangeArrowheads="1"/>
          </p:cNvSpPr>
          <p:nvPr/>
        </p:nvSpPr>
        <p:spPr bwMode="auto">
          <a:xfrm>
            <a:off x="990600" y="914401"/>
            <a:ext cx="7391400" cy="335476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1" y="5435599"/>
            <a:ext cx="8596313" cy="1346199"/>
            <a:chOff x="48" y="3424"/>
            <a:chExt cx="5415" cy="848"/>
          </a:xfrm>
        </p:grpSpPr>
        <p:sp>
          <p:nvSpPr>
            <p:cNvPr id="12902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859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859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29035" name="Text Box 11"/>
          <p:cNvSpPr txBox="1">
            <a:spLocks noChangeArrowheads="1"/>
          </p:cNvSpPr>
          <p:nvPr/>
        </p:nvSpPr>
        <p:spPr bwMode="auto">
          <a:xfrm>
            <a:off x="-76200" y="457200"/>
            <a:ext cx="9144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0642" name="Group 3"/>
          <p:cNvGrpSpPr>
            <a:grpSpLocks/>
          </p:cNvGrpSpPr>
          <p:nvPr/>
        </p:nvGrpSpPr>
        <p:grpSpPr bwMode="auto">
          <a:xfrm>
            <a:off x="76202" y="5435599"/>
            <a:ext cx="8831263" cy="1346199"/>
            <a:chOff x="48" y="3424"/>
            <a:chExt cx="5415" cy="848"/>
          </a:xfrm>
        </p:grpSpPr>
        <p:sp>
          <p:nvSpPr>
            <p:cNvPr id="131076"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0644"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0645"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1" y="304801"/>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2692"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2693"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3127" name="Text Box 7"/>
          <p:cNvSpPr txBox="1">
            <a:spLocks noChangeArrowheads="1"/>
          </p:cNvSpPr>
          <p:nvPr/>
        </p:nvSpPr>
        <p:spPr bwMode="auto">
          <a:xfrm>
            <a:off x="319090"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sz="2400">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1"/>
            <a:ext cx="9144000" cy="4875181"/>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1" y="5435599"/>
            <a:ext cx="8596313" cy="1346199"/>
            <a:chOff x="48" y="3424"/>
            <a:chExt cx="5415" cy="848"/>
          </a:xfrm>
        </p:grpSpPr>
        <p:sp>
          <p:nvSpPr>
            <p:cNvPr id="13517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474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474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5179" name="Text Box 11"/>
          <p:cNvSpPr txBox="1">
            <a:spLocks noChangeArrowheads="1"/>
          </p:cNvSpPr>
          <p:nvPr/>
        </p:nvSpPr>
        <p:spPr bwMode="auto">
          <a:xfrm>
            <a:off x="-762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rPr>
              <a:t>أولادنا الثلاثة</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1" y="5435599"/>
            <a:ext cx="8596313" cy="1346199"/>
            <a:chOff x="48" y="3424"/>
            <a:chExt cx="5415" cy="848"/>
          </a:xfrm>
        </p:grpSpPr>
        <p:sp>
          <p:nvSpPr>
            <p:cNvPr id="137219" name="Text Box 3"/>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a typeface="MS PGothic" charset="0"/>
              <a:cs typeface="MS PGothic" charset="0"/>
            </a:endParaRPr>
          </a:p>
        </p:txBody>
      </p:sp>
      <p:sp>
        <p:nvSpPr>
          <p:cNvPr id="246787"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ea typeface="MS PGothic" charset="0"/>
                <a:cs typeface="MS PGothic" charset="0"/>
              </a:rPr>
              <a:t>©2004 TBBMI</a:t>
            </a:r>
          </a:p>
        </p:txBody>
      </p:sp>
      <p:sp>
        <p:nvSpPr>
          <p:cNvPr id="137224" name="Rectangle 8"/>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8.0.01.</a:t>
            </a:r>
          </a:p>
        </p:txBody>
      </p:sp>
      <p:sp>
        <p:nvSpPr>
          <p:cNvPr id="246789" name="Text Box 9"/>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48835"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39269"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48837"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39271" name="Text Box 7" descr="Brown marble"/>
          <p:cNvSpPr txBox="1">
            <a:spLocks noChangeArrowheads="1"/>
          </p:cNvSpPr>
          <p:nvPr/>
        </p:nvSpPr>
        <p:spPr bwMode="auto">
          <a:xfrm rot="118953">
            <a:off x="303214" y="963216"/>
            <a:ext cx="8439151"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1" y="5546725"/>
            <a:ext cx="8520113"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1" y="5435599"/>
            <a:ext cx="8596313" cy="1346199"/>
            <a:chOff x="48" y="3424"/>
            <a:chExt cx="5415" cy="848"/>
          </a:xfrm>
        </p:grpSpPr>
        <p:sp>
          <p:nvSpPr>
            <p:cNvPr id="141317"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0885"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0886"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0887" name="WordArt 11"/>
          <p:cNvSpPr>
            <a:spLocks noChangeArrowheads="1" noChangeShapeType="1" noTextEdit="1"/>
          </p:cNvSpPr>
          <p:nvPr/>
        </p:nvSpPr>
        <p:spPr bwMode="auto">
          <a:xfrm>
            <a:off x="762000" y="1143001"/>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2930" name="Group 3"/>
          <p:cNvGrpSpPr>
            <a:grpSpLocks/>
          </p:cNvGrpSpPr>
          <p:nvPr/>
        </p:nvGrpSpPr>
        <p:grpSpPr bwMode="auto">
          <a:xfrm>
            <a:off x="76202" y="5435599"/>
            <a:ext cx="8831263" cy="1346199"/>
            <a:chOff x="48" y="3424"/>
            <a:chExt cx="5415" cy="848"/>
          </a:xfrm>
        </p:grpSpPr>
        <p:sp>
          <p:nvSpPr>
            <p:cNvPr id="143364"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2932"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2933"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2934" name="WordArt 10"/>
          <p:cNvSpPr>
            <a:spLocks noChangeArrowheads="1" noChangeShapeType="1" noTextEdit="1"/>
          </p:cNvSpPr>
          <p:nvPr/>
        </p:nvSpPr>
        <p:spPr bwMode="auto">
          <a:xfrm>
            <a:off x="1301751"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1"/>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1" y="5435599"/>
            <a:ext cx="8596313" cy="1346199"/>
            <a:chOff x="48" y="3424"/>
            <a:chExt cx="5415" cy="848"/>
          </a:xfrm>
        </p:grpSpPr>
        <p:sp>
          <p:nvSpPr>
            <p:cNvPr id="14541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498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498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5419"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1" y="5435599"/>
            <a:ext cx="8596313" cy="1346199"/>
            <a:chOff x="48" y="3424"/>
            <a:chExt cx="5415" cy="848"/>
          </a:xfrm>
        </p:grpSpPr>
        <p:sp>
          <p:nvSpPr>
            <p:cNvPr id="14746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702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70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7467"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9075" name="Group 4"/>
          <p:cNvGrpSpPr>
            <a:grpSpLocks/>
          </p:cNvGrpSpPr>
          <p:nvPr/>
        </p:nvGrpSpPr>
        <p:grpSpPr bwMode="auto">
          <a:xfrm>
            <a:off x="76201" y="5435599"/>
            <a:ext cx="8596313" cy="1346199"/>
            <a:chOff x="48" y="3424"/>
            <a:chExt cx="5415" cy="848"/>
          </a:xfrm>
        </p:grpSpPr>
        <p:sp>
          <p:nvSpPr>
            <p:cNvPr id="14950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grpSp>
      <p:sp>
        <p:nvSpPr>
          <p:cNvPr id="259076"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59077" name="Text Box 9"/>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9514" name="Rectangle 10"/>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
        <p:nvSpPr>
          <p:cNvPr id="259079" name="Text Box 11"/>
          <p:cNvSpPr txBox="1">
            <a:spLocks noChangeArrowheads="1"/>
          </p:cNvSpPr>
          <p:nvPr/>
        </p:nvSpPr>
        <p:spPr bwMode="auto">
          <a:xfrm>
            <a:off x="8088168"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61123"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51557"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61125"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51559" name="Text Box 7" descr="Brown marble"/>
          <p:cNvSpPr txBox="1">
            <a:spLocks noChangeArrowheads="1"/>
          </p:cNvSpPr>
          <p:nvPr/>
        </p:nvSpPr>
        <p:spPr bwMode="auto">
          <a:xfrm rot="118953">
            <a:off x="865189" y="966903"/>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1" y="2823643"/>
            <a:ext cx="7480300" cy="20774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1" y="5546725"/>
            <a:ext cx="8520113"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346199"/>
            <a:chOff x="48" y="3424"/>
            <a:chExt cx="5415"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308229" name="Rectangle 9"/>
          <p:cNvSpPr>
            <a:spLocks noChangeArrowheads="1"/>
          </p:cNvSpPr>
          <p:nvPr/>
        </p:nvSpPr>
        <p:spPr bwMode="auto">
          <a:xfrm>
            <a:off x="7682332" y="6526929"/>
            <a:ext cx="53732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dirty="0">
                <a:solidFill>
                  <a:srgbClr val="FFFF00"/>
                </a:solidFill>
                <a:latin typeface="Arial" pitchFamily="-112" charset="0"/>
                <a:ea typeface="ＭＳ Ｐゴシック"/>
                <a:cs typeface="ＭＳ Ｐゴシック"/>
              </a:rPr>
              <a:t>TBB </a:t>
            </a:r>
            <a:r>
              <a:rPr lang="ar-JO" sz="7200" b="1" dirty="0">
                <a:solidFill>
                  <a:srgbClr val="FFFF00"/>
                </a:solidFill>
                <a:latin typeface="Arial" pitchFamily="-112" charset="0"/>
                <a:ea typeface="ＭＳ Ｐゴシック"/>
                <a:cs typeface="ＭＳ Ｐゴシック"/>
              </a:rPr>
              <a:t>مواد</a:t>
            </a:r>
            <a:endParaRPr lang="en-US" sz="7200" b="1" dirty="0">
              <a:solidFill>
                <a:srgbClr val="FFFF00"/>
              </a:solidFill>
              <a:latin typeface="Arial" pitchFamily="-112" charset="0"/>
              <a:ea typeface="ＭＳ Ｐゴシック"/>
              <a:cs typeface="ＭＳ Ｐゴシック"/>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latin typeface="Helvetica" pitchFamily="-112" charset="0"/>
              </a:rPr>
              <a:t>العرض التقديمي ( 945 شريحة )</a:t>
            </a:r>
            <a:br>
              <a:rPr lang="en-US" b="1" dirty="0">
                <a:solidFill>
                  <a:srgbClr val="FFFF00"/>
                </a:solidFill>
                <a:latin typeface="Helvetica" pitchFamily="-112" charset="0"/>
              </a:rPr>
            </a:br>
            <a:r>
              <a:rPr lang="ar-JO" b="1" dirty="0">
                <a:solidFill>
                  <a:srgbClr val="FFFF00"/>
                </a:solidFill>
                <a:latin typeface="Helvetica" pitchFamily="-112" charset="0"/>
              </a:rPr>
              <a:t>كتاب الطالب ( 100 صفحة )</a:t>
            </a:r>
            <a:br>
              <a:rPr lang="en-US" b="1" dirty="0">
                <a:solidFill>
                  <a:srgbClr val="FFFF00"/>
                </a:solidFill>
                <a:latin typeface="Helvetica" pitchFamily="-112" charset="0"/>
              </a:rPr>
            </a:br>
            <a:r>
              <a:rPr lang="ar-JO" b="1" dirty="0">
                <a:solidFill>
                  <a:srgbClr val="FFFF00"/>
                </a:solidFill>
                <a:latin typeface="Helvetica" pitchFamily="-112" charset="0"/>
              </a:rPr>
              <a:t>مخطوطة المعلم ( 400 صفحة )</a:t>
            </a:r>
            <a:endParaRPr lang="en-US" b="1" dirty="0">
              <a:solidFill>
                <a:srgbClr val="FFFF00"/>
              </a:solidFill>
              <a:latin typeface="Helvetica" pitchFamily="-112"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Helvetica" charset="0"/>
              </a:rPr>
              <a:t>كاملة باللغة </a:t>
            </a:r>
            <a:br>
              <a:rPr lang="en-US" sz="2800" b="1" dirty="0">
                <a:solidFill>
                  <a:srgbClr val="FFFF00"/>
                </a:solidFill>
                <a:latin typeface="Helvetica" charset="0"/>
              </a:rPr>
            </a:br>
            <a:r>
              <a:rPr lang="ar-JO" sz="2800" b="1" dirty="0">
                <a:solidFill>
                  <a:srgbClr val="FFFF00"/>
                </a:solidFill>
                <a:latin typeface="Helvetica" charset="0"/>
              </a:rPr>
              <a:t>الإنجليزية</a:t>
            </a:r>
            <a:r>
              <a:rPr lang="en-US" sz="2800" b="1" dirty="0">
                <a:solidFill>
                  <a:srgbClr val="FFFF00"/>
                </a:solidFill>
                <a:latin typeface="Helvetica" charset="0"/>
              </a:rPr>
              <a:t> • </a:t>
            </a:r>
            <a:r>
              <a:rPr lang="ar-JO" sz="2800" b="1" dirty="0">
                <a:solidFill>
                  <a:srgbClr val="FFFF00"/>
                </a:solidFill>
                <a:latin typeface="Helvetica" charset="0"/>
              </a:rPr>
              <a:t>الصينية</a:t>
            </a:r>
            <a:r>
              <a:rPr lang="en-US" sz="2800" b="1" dirty="0">
                <a:solidFill>
                  <a:srgbClr val="FFFF00"/>
                </a:solidFill>
                <a:latin typeface="Helvetica" charset="0"/>
              </a:rPr>
              <a:t> • </a:t>
            </a:r>
            <a:r>
              <a:rPr lang="ar-JO" sz="2800" b="1" dirty="0">
                <a:solidFill>
                  <a:srgbClr val="FFFF00"/>
                </a:solidFill>
                <a:latin typeface="Helvetica" charset="0"/>
              </a:rPr>
              <a:t>الهندية</a:t>
            </a:r>
            <a:r>
              <a:rPr lang="en-US" sz="2800" b="1" dirty="0">
                <a:solidFill>
                  <a:srgbClr val="FFFF00"/>
                </a:solidFill>
                <a:latin typeface="Helvetica" charset="0"/>
              </a:rPr>
              <a:t> • </a:t>
            </a:r>
            <a:r>
              <a:rPr lang="ar-JO" sz="2800" b="1" dirty="0">
                <a:solidFill>
                  <a:srgbClr val="FFFF00"/>
                </a:solidFill>
                <a:latin typeface="Helvetica" charset="0"/>
              </a:rPr>
              <a:t>الأندونيسية</a:t>
            </a:r>
            <a:r>
              <a:rPr lang="en-US" sz="2800" b="1" dirty="0">
                <a:solidFill>
                  <a:srgbClr val="FFFF00"/>
                </a:solidFill>
                <a:latin typeface="Helvetica" charset="0"/>
              </a:rPr>
              <a:t> • </a:t>
            </a:r>
            <a:r>
              <a:rPr lang="ar-JO" sz="2800" b="1" dirty="0">
                <a:solidFill>
                  <a:srgbClr val="FFFF00"/>
                </a:solidFill>
                <a:latin typeface="Helvetica" charset="0"/>
              </a:rPr>
              <a:t>الكورية</a:t>
            </a:r>
            <a:r>
              <a:rPr lang="en-US" sz="2800" b="1" dirty="0">
                <a:solidFill>
                  <a:srgbClr val="FFFF00"/>
                </a:solidFill>
                <a:latin typeface="Helvetica" charset="0"/>
              </a:rPr>
              <a:t> • </a:t>
            </a:r>
            <a:r>
              <a:rPr lang="ar-JO" sz="2800" b="1" dirty="0">
                <a:solidFill>
                  <a:srgbClr val="FFFF00"/>
                </a:solidFill>
                <a:latin typeface="Helvetica" charset="0"/>
              </a:rPr>
              <a:t>الماليزية</a:t>
            </a:r>
            <a:r>
              <a:rPr lang="en-US" sz="2800" b="1" dirty="0">
                <a:solidFill>
                  <a:srgbClr val="FFFF00"/>
                </a:solidFill>
                <a:latin typeface="Helvetica" charset="0"/>
              </a:rPr>
              <a:t> • </a:t>
            </a:r>
            <a:r>
              <a:rPr lang="ar-JO" sz="2800" b="1" dirty="0">
                <a:solidFill>
                  <a:srgbClr val="FFFF00"/>
                </a:solidFill>
                <a:latin typeface="Helvetica" charset="0"/>
              </a:rPr>
              <a:t>المنغولية</a:t>
            </a:r>
            <a:r>
              <a:rPr lang="en-US" sz="2800" b="1" dirty="0">
                <a:solidFill>
                  <a:srgbClr val="FFFF00"/>
                </a:solidFill>
                <a:latin typeface="Helvetica" charset="0"/>
              </a:rPr>
              <a:t> • </a:t>
            </a:r>
            <a:r>
              <a:rPr lang="ar-JO" sz="2800" b="1" dirty="0">
                <a:solidFill>
                  <a:srgbClr val="FFFF00"/>
                </a:solidFill>
                <a:latin typeface="Helvetica" charset="0"/>
              </a:rPr>
              <a:t>الروسية</a:t>
            </a:r>
            <a:r>
              <a:rPr lang="en-US" sz="2800" b="1" dirty="0">
                <a:solidFill>
                  <a:srgbClr val="FFFF00"/>
                </a:solidFill>
                <a:latin typeface="Helvetica" charset="0"/>
              </a:rPr>
              <a:t> • </a:t>
            </a:r>
            <a:r>
              <a:rPr lang="ar-JO" sz="2800" b="1" dirty="0">
                <a:solidFill>
                  <a:srgbClr val="FFFF00"/>
                </a:solidFill>
                <a:latin typeface="Helvetica" charset="0"/>
              </a:rPr>
              <a:t>الإسبانية</a:t>
            </a:r>
            <a:endParaRPr lang="en-US" sz="4400" b="1" dirty="0">
              <a:solidFill>
                <a:srgbClr val="FFFF00"/>
              </a:solidFill>
              <a:latin typeface="Helvetica"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جون </a:t>
            </a:r>
            <a:r>
              <a:rPr kumimoji="0" lang="ar-JO" sz="40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rPr>
              <a:t>و كلوي</a:t>
            </a:r>
            <a:br>
              <a:rPr kumimoji="0" lang="en-US" sz="40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rPr>
            </a:br>
            <a:r>
              <a:rPr kumimoji="0" lang="ar-JO" sz="40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rPr>
              <a:t>30</a:t>
            </a:r>
            <a:r>
              <a:rPr kumimoji="0" lang="ar-JO" sz="40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00"/>
                </a:solidFill>
                <a:effectLst>
                  <a:glow rad="254000">
                    <a:srgbClr val="000000">
                      <a:alpha val="75000"/>
                    </a:srgbClr>
                  </a:glow>
                </a:effectLst>
                <a:latin typeface="Arial"/>
                <a:cs typeface="Arial"/>
              </a:rPr>
              <a:t>كيرت </a:t>
            </a:r>
            <a:r>
              <a:rPr lang="ar-JO" sz="4000" b="1" dirty="0">
                <a:effectLst>
                  <a:glow rad="254000">
                    <a:srgbClr val="000000">
                      <a:alpha val="75000"/>
                    </a:srgbClr>
                  </a:glow>
                </a:effectLst>
                <a:latin typeface="Arial"/>
                <a:cs typeface="Arial"/>
              </a:rPr>
              <a:t>و كارا (</a:t>
            </a:r>
            <a:r>
              <a:rPr lang="en-US" sz="4000" b="1" dirty="0">
                <a:effectLst>
                  <a:glow rad="254000">
                    <a:srgbClr val="000000">
                      <a:alpha val="75000"/>
                    </a:srgbClr>
                  </a:glow>
                </a:effectLst>
                <a:latin typeface="Arial"/>
                <a:cs typeface="Arial"/>
              </a:rPr>
              <a:t>36</a:t>
            </a:r>
            <a:r>
              <a:rPr lang="ar-JO" sz="4000" b="1" dirty="0">
                <a:effectLst>
                  <a:glow rad="254000">
                    <a:srgbClr val="000000">
                      <a:alpha val="75000"/>
                    </a:srgbClr>
                  </a:glow>
                </a:effectLst>
                <a:latin typeface="Arial"/>
                <a:cs typeface="Arial"/>
              </a:rPr>
              <a:t>)</a:t>
            </a:r>
            <a:endParaRPr kumimoji="0" lang="en-US" sz="2800" b="1" i="0" u="none" strike="noStrike" kern="1200" cap="none" spc="0" normalizeH="0" baseline="0" noProof="0" dirty="0">
              <a:ln>
                <a:noFill/>
              </a:ln>
              <a:effectLst>
                <a:glow rad="254000">
                  <a:srgbClr val="000000">
                    <a:alpha val="75000"/>
                  </a:srgbClr>
                </a:glow>
              </a:effectLst>
              <a:uLnTx/>
              <a:uFillTx/>
              <a:latin typeface="Arial"/>
              <a:ea typeface="ＭＳ Ｐゴシック" charset="0"/>
              <a:cs typeface="Arial"/>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lvl="0" algn="ctr" rtl="1">
              <a:defRPr/>
            </a:pPr>
            <a:r>
              <a:rPr lang="ar-JO" sz="4000" b="1" dirty="0">
                <a:solidFill>
                  <a:srgbClr val="FFFF00"/>
                </a:solidFill>
                <a:effectLst>
                  <a:glow rad="254000">
                    <a:srgbClr val="000000">
                      <a:alpha val="75000"/>
                    </a:srgbClr>
                  </a:glow>
                </a:effectLst>
                <a:latin typeface="Arial"/>
                <a:cs typeface="Arial"/>
              </a:rPr>
              <a:t>ستيفن </a:t>
            </a:r>
            <a:r>
              <a:rPr lang="ar-JO" sz="4000" b="1" dirty="0">
                <a:solidFill>
                  <a:srgbClr val="FFFFFF"/>
                </a:solidFill>
                <a:effectLst>
                  <a:glow rad="254000">
                    <a:srgbClr val="000000">
                      <a:alpha val="75000"/>
                    </a:srgbClr>
                  </a:glow>
                </a:effectLst>
                <a:latin typeface="Arial"/>
                <a:cs typeface="Arial"/>
              </a:rPr>
              <a:t>و</a:t>
            </a:r>
            <a:br>
              <a:rPr lang="en-US" sz="4000" b="1" dirty="0">
                <a:solidFill>
                  <a:srgbClr val="FFFFFF"/>
                </a:solidFill>
                <a:effectLst>
                  <a:glow rad="254000">
                    <a:srgbClr val="000000">
                      <a:alpha val="75000"/>
                    </a:srgbClr>
                  </a:glow>
                </a:effectLst>
                <a:latin typeface="Arial"/>
                <a:cs typeface="Arial"/>
              </a:rPr>
            </a:br>
            <a:r>
              <a:rPr lang="ar-JO" sz="4000" b="1" dirty="0">
                <a:solidFill>
                  <a:srgbClr val="FFFFFF"/>
                </a:solidFill>
                <a:effectLst>
                  <a:glow rad="254000">
                    <a:srgbClr val="000000">
                      <a:alpha val="75000"/>
                    </a:srgbClr>
                  </a:glow>
                </a:effectLst>
                <a:latin typeface="Arial"/>
                <a:cs typeface="Arial"/>
              </a:rPr>
              <a:t> كيتي</a:t>
            </a:r>
            <a:br>
              <a:rPr lang="en-US" sz="4000" b="1" dirty="0">
                <a:solidFill>
                  <a:srgbClr val="FFFFFF"/>
                </a:solidFill>
                <a:effectLst>
                  <a:glow rad="254000">
                    <a:srgbClr val="000000">
                      <a:alpha val="75000"/>
                    </a:srgbClr>
                  </a:glow>
                </a:effectLst>
                <a:latin typeface="Arial"/>
                <a:cs typeface="Arial"/>
              </a:rPr>
            </a:br>
            <a:r>
              <a:rPr lang="ar-JO" sz="4000" b="1" dirty="0">
                <a:solidFill>
                  <a:srgbClr val="FFFFFF"/>
                </a:solidFill>
                <a:effectLst>
                  <a:glow rad="254000">
                    <a:srgbClr val="000000">
                      <a:alpha val="75000"/>
                    </a:srgbClr>
                  </a:glow>
                </a:effectLst>
                <a:latin typeface="Arial"/>
                <a:cs typeface="Arial"/>
              </a:rPr>
              <a:t> (</a:t>
            </a:r>
            <a:r>
              <a:rPr lang="en-US" sz="4000" b="1" dirty="0">
                <a:solidFill>
                  <a:srgbClr val="FFFFFF"/>
                </a:solidFill>
                <a:effectLst>
                  <a:glow rad="254000">
                    <a:srgbClr val="000000">
                      <a:alpha val="75000"/>
                    </a:srgbClr>
                  </a:glow>
                </a:effectLst>
                <a:latin typeface="Arial"/>
                <a:cs typeface="Arial"/>
              </a:rPr>
              <a:t>33</a:t>
            </a:r>
            <a:r>
              <a:rPr lang="ar-JO" sz="4000" b="1" dirty="0">
                <a:solidFill>
                  <a:srgbClr val="FFFFFF"/>
                </a:solidFill>
                <a:effectLst>
                  <a:glow rad="254000">
                    <a:srgbClr val="000000">
                      <a:alpha val="75000"/>
                    </a:srgbClr>
                  </a:glow>
                </a:effectLst>
                <a:latin typeface="Arial"/>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ريك و 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mn-cs"/>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cs typeface="+mn-cs"/>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a:cs typeface="Arial"/>
              </a:rPr>
              <a:t>ملف من 10 </a:t>
            </a:r>
            <a:r>
              <a:rPr lang="ar-LB" sz="5400" b="1" dirty="0">
                <a:latin typeface="Arial"/>
                <a:cs typeface="Arial"/>
              </a:rPr>
              <a:t>مجلدات</a:t>
            </a:r>
            <a:endParaRPr lang="en-US" sz="5400" b="1" dirty="0">
              <a:latin typeface="Arial"/>
              <a:cs typeface="Arial"/>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82"/>
          <p:cNvGrpSpPr>
            <a:grpSpLocks/>
          </p:cNvGrpSpPr>
          <p:nvPr/>
        </p:nvGrpSpPr>
        <p:grpSpPr bwMode="auto">
          <a:xfrm>
            <a:off x="2325688" y="961308"/>
            <a:ext cx="2671762" cy="1565275"/>
            <a:chOff x="1366" y="632"/>
            <a:chExt cx="1683" cy="986"/>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20"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a:t>
              </a:r>
            </a:p>
          </p:txBody>
        </p:sp>
      </p:grpSp>
      <p:grpSp>
        <p:nvGrpSpPr>
          <p:cNvPr id="4" name="Group 483"/>
          <p:cNvGrpSpPr>
            <a:grpSpLocks/>
          </p:cNvGrpSpPr>
          <p:nvPr/>
        </p:nvGrpSpPr>
        <p:grpSpPr bwMode="auto">
          <a:xfrm>
            <a:off x="2605088" y="1342308"/>
            <a:ext cx="2671762" cy="1565275"/>
            <a:chOff x="1542" y="872"/>
            <a:chExt cx="1683" cy="986"/>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14"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2</a:t>
              </a:r>
            </a:p>
          </p:txBody>
        </p:sp>
      </p:grpSp>
      <p:grpSp>
        <p:nvGrpSpPr>
          <p:cNvPr id="6" name="Group 484"/>
          <p:cNvGrpSpPr>
            <a:grpSpLocks/>
          </p:cNvGrpSpPr>
          <p:nvPr/>
        </p:nvGrpSpPr>
        <p:grpSpPr bwMode="auto">
          <a:xfrm>
            <a:off x="2941638" y="1748708"/>
            <a:ext cx="2671762" cy="1539875"/>
            <a:chOff x="1754" y="1128"/>
            <a:chExt cx="1683" cy="970"/>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08"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3</a:t>
              </a:r>
            </a:p>
          </p:txBody>
        </p:sp>
      </p:grpSp>
      <p:grpSp>
        <p:nvGrpSpPr>
          <p:cNvPr id="8" name="Group 485"/>
          <p:cNvGrpSpPr>
            <a:grpSpLocks/>
          </p:cNvGrpSpPr>
          <p:nvPr/>
        </p:nvGrpSpPr>
        <p:grpSpPr bwMode="auto">
          <a:xfrm>
            <a:off x="3195638" y="2129708"/>
            <a:ext cx="2671762" cy="1552575"/>
            <a:chOff x="1914" y="1368"/>
            <a:chExt cx="1683" cy="978"/>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02"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4</a:t>
              </a:r>
            </a:p>
          </p:txBody>
        </p:sp>
      </p:grpSp>
      <p:grpSp>
        <p:nvGrpSpPr>
          <p:cNvPr id="10" name="Group 486"/>
          <p:cNvGrpSpPr>
            <a:grpSpLocks/>
          </p:cNvGrpSpPr>
          <p:nvPr/>
        </p:nvGrpSpPr>
        <p:grpSpPr bwMode="auto">
          <a:xfrm>
            <a:off x="3481388" y="2510708"/>
            <a:ext cx="2671762" cy="1552575"/>
            <a:chOff x="2094" y="1608"/>
            <a:chExt cx="1683" cy="978"/>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96"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5</a:t>
              </a:r>
            </a:p>
          </p:txBody>
        </p:sp>
      </p:grpSp>
      <p:grpSp>
        <p:nvGrpSpPr>
          <p:cNvPr id="12" name="Group 487"/>
          <p:cNvGrpSpPr>
            <a:grpSpLocks/>
          </p:cNvGrpSpPr>
          <p:nvPr/>
        </p:nvGrpSpPr>
        <p:grpSpPr bwMode="auto">
          <a:xfrm>
            <a:off x="3786188" y="2879008"/>
            <a:ext cx="2671762" cy="1565275"/>
            <a:chOff x="2286" y="1840"/>
            <a:chExt cx="1683" cy="986"/>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90"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6</a:t>
              </a:r>
            </a:p>
          </p:txBody>
        </p:sp>
      </p:grpSp>
      <p:grpSp>
        <p:nvGrpSpPr>
          <p:cNvPr id="14" name="Group 489"/>
          <p:cNvGrpSpPr>
            <a:grpSpLocks/>
          </p:cNvGrpSpPr>
          <p:nvPr/>
        </p:nvGrpSpPr>
        <p:grpSpPr bwMode="auto">
          <a:xfrm>
            <a:off x="4052888" y="3272708"/>
            <a:ext cx="2671762" cy="1552575"/>
            <a:chOff x="2454" y="2088"/>
            <a:chExt cx="1683" cy="978"/>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84"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7</a:t>
              </a:r>
            </a:p>
          </p:txBody>
        </p:sp>
      </p:grpSp>
      <p:grpSp>
        <p:nvGrpSpPr>
          <p:cNvPr id="16" name="Group 490"/>
          <p:cNvGrpSpPr>
            <a:grpSpLocks/>
          </p:cNvGrpSpPr>
          <p:nvPr/>
        </p:nvGrpSpPr>
        <p:grpSpPr bwMode="auto">
          <a:xfrm>
            <a:off x="4306888" y="3653708"/>
            <a:ext cx="2671762" cy="1552575"/>
            <a:chOff x="2614" y="2328"/>
            <a:chExt cx="1683" cy="978"/>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78"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8</a:t>
              </a:r>
            </a:p>
          </p:txBody>
        </p:sp>
      </p:grpSp>
      <p:grpSp>
        <p:nvGrpSpPr>
          <p:cNvPr id="18" name="Group 491"/>
          <p:cNvGrpSpPr>
            <a:grpSpLocks/>
          </p:cNvGrpSpPr>
          <p:nvPr/>
        </p:nvGrpSpPr>
        <p:grpSpPr bwMode="auto">
          <a:xfrm>
            <a:off x="4624388" y="4022008"/>
            <a:ext cx="2671762" cy="1565275"/>
            <a:chOff x="2814" y="2560"/>
            <a:chExt cx="1683" cy="986"/>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72"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9</a:t>
              </a:r>
            </a:p>
          </p:txBody>
        </p:sp>
      </p:grpSp>
      <p:grpSp>
        <p:nvGrpSpPr>
          <p:cNvPr id="20" name="Group 492"/>
          <p:cNvGrpSpPr>
            <a:grpSpLocks/>
          </p:cNvGrpSpPr>
          <p:nvPr/>
        </p:nvGrpSpPr>
        <p:grpSpPr bwMode="auto">
          <a:xfrm>
            <a:off x="4916488" y="4415708"/>
            <a:ext cx="2671762" cy="1552575"/>
            <a:chOff x="2998" y="2808"/>
            <a:chExt cx="1683" cy="978"/>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66"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latin typeface="Arial" panose="020B0604020202020204" pitchFamily="34" charset="0"/>
                <a:ea typeface="ＭＳ Ｐゴシック" charset="0"/>
                <a:cs typeface="Arial" panose="020B0604020202020204" pitchFamily="34" charset="0"/>
              </a:rPr>
              <a:t>افتح </a:t>
            </a:r>
            <a:br>
              <a:rPr lang="ar-JO" sz="5400" kern="1200" dirty="0">
                <a:solidFill>
                  <a:srgbClr val="FAFD00"/>
                </a:solidFill>
                <a:latin typeface="Arial" panose="020B0604020202020204" pitchFamily="34" charset="0"/>
                <a:ea typeface="ＭＳ Ｐゴシック" charset="0"/>
                <a:cs typeface="Arial" panose="020B0604020202020204" pitchFamily="34" charset="0"/>
              </a:rPr>
            </a:br>
            <a:r>
              <a:rPr lang="ar-JO" sz="5400" kern="12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kern="1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خ</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3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charset="0"/>
                <a:ea typeface="ＭＳ Ｐゴシック" charset="0"/>
              </a:rPr>
              <a:t>7</a:t>
            </a:r>
            <a:r>
              <a:rPr kumimoji="0" lang="ar-LB" sz="13000" b="1" i="0" u="none" strike="noStrike" kern="1200" cap="none" spc="0" normalizeH="0" baseline="0" noProof="0" dirty="0">
                <a:ln w="22225">
                  <a:solidFill>
                    <a:srgbClr val="790015"/>
                  </a:solidFill>
                  <a:prstDash val="solid"/>
                </a:ln>
                <a:solidFill>
                  <a:srgbClr val="FFFFFF"/>
                </a:solidFill>
                <a:effectLst/>
                <a:uLnTx/>
                <a:uFillTx/>
                <a:latin typeface="Arial" charset="0"/>
                <a:ea typeface="ＭＳ Ｐゴシック"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ص</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ي</a:t>
            </a:r>
            <a:endParaRPr kumimoji="0" lang="en-US"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latin typeface="Arial" panose="020B0604020202020204" pitchFamily="34" charset="0"/>
                <a:ea typeface="ＭＳ Ｐゴシック" charset="0"/>
                <a:cs typeface="Arial" panose="020B0604020202020204" pitchFamily="34" charset="0"/>
              </a:rPr>
              <a:t>افتح</a:t>
            </a:r>
            <a:br>
              <a:rPr lang="ar-JO" sz="5400" dirty="0">
                <a:solidFill>
                  <a:srgbClr val="FAFD00"/>
                </a:solidFill>
                <a:latin typeface="Arial" panose="020B0604020202020204" pitchFamily="34" charset="0"/>
                <a:ea typeface="ＭＳ Ｐゴシック" charset="0"/>
                <a:cs typeface="Arial" panose="020B0604020202020204" pitchFamily="34" charset="0"/>
              </a:rPr>
            </a:br>
            <a:r>
              <a:rPr lang="ar-JO" sz="54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i="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i="0" u="none" strike="noStrike" kern="1200" cap="none" spc="0" normalizeH="0" baseline="0" noProof="0" dirty="0">
                <a:ln w="22225">
                  <a:solidFill>
                    <a:srgbClr val="790015"/>
                  </a:solidFill>
                  <a:prstDash val="solid"/>
                </a:ln>
                <a:solidFill>
                  <a:srgbClr val="FF0000"/>
                </a:solidFill>
                <a:effectLst/>
                <a:uLnTx/>
                <a:uFillTx/>
                <a:latin typeface="Arial" charset="0"/>
                <a:ea typeface="ＭＳ Ｐゴシック" charset="0"/>
              </a:rPr>
              <a:t>4</a:t>
            </a:r>
            <a:r>
              <a:rPr kumimoji="0" lang="ar-LB" sz="155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 </a:t>
            </a:r>
            <a:r>
              <a:rPr kumimoji="0" lang="ar-LB"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rPr>
              <a:t>3</a:t>
            </a:r>
            <a:endParaRPr kumimoji="0" lang="en-US"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7</a:t>
            </a:r>
            <a:r>
              <a:rPr kumimoji="0" lang="ar-LB" sz="155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55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a:t>
            </a:r>
            <a:endParaRPr kumimoji="0" lang="en-US" sz="15500" b="1" i="0" u="none" strike="noStrike" kern="1200" cap="none" spc="0" normalizeH="0" baseline="0" noProof="0" dirty="0">
              <a:ln w="22225">
                <a:solidFill>
                  <a:srgbClr val="790015"/>
                </a:solidFill>
                <a:prstDash val="solid"/>
              </a:ln>
              <a:solidFill>
                <a:srgbClr val="00B050"/>
              </a:solidFill>
              <a:effectLst/>
              <a:uLnTx/>
              <a:uFillTx/>
              <a:latin typeface="Arial" charset="0"/>
              <a:ea typeface="ＭＳ Ｐゴシック"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0"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خ</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30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charset="0"/>
                <a:ea typeface="ＭＳ Ｐゴシック" charset="0"/>
              </a:rPr>
              <a:t>4</a:t>
            </a:r>
            <a:r>
              <a:rPr kumimoji="0" lang="ar-LB" sz="13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charset="0"/>
                <a:ea typeface="ＭＳ Ｐゴシック" charset="0"/>
              </a:rPr>
              <a:t> </a:t>
            </a:r>
            <a:r>
              <a:rPr kumimoji="0" lang="ar-LB" sz="13000" b="0" i="0"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charset="0"/>
                <a:ea typeface="ＭＳ Ｐゴシック" charset="0"/>
              </a:rPr>
              <a:t>3</a:t>
            </a:r>
            <a:r>
              <a:rPr kumimoji="0" lang="ar-LB" sz="13000" b="1" i="0" u="none" strike="noStrike" kern="1200" cap="none" spc="0" normalizeH="0" baseline="0" noProof="0" dirty="0">
                <a:ln w="22225">
                  <a:solidFill>
                    <a:srgbClr val="790015"/>
                  </a:solidFill>
                  <a:prstDash val="solid"/>
                </a:ln>
                <a:solidFill>
                  <a:srgbClr val="FFFFFF"/>
                </a:solidFill>
                <a:effectLst/>
                <a:uLnTx/>
                <a:uFillTx/>
                <a:latin typeface="Arial" charset="0"/>
                <a:ea typeface="ＭＳ Ｐゴシック"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ص</a:t>
            </a:r>
            <a:r>
              <a:rPr kumimoji="0" lang="ar-LB" sz="13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ي</a:t>
            </a:r>
            <a:endParaRPr kumimoji="0" lang="en-US" sz="13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i="0"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الشخصيات الأربعة هم :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i="0"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0"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i="0"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الشخصيات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a:t>
            </a:r>
            <a: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6</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 و 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anose="020B0604020202020204" pitchFamily="34" charset="0"/>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الم</a:t>
            </a:r>
            <a:r>
              <a:rPr lang="ar-LB" sz="4800" dirty="0" err="1">
                <a:solidFill>
                  <a:srgbClr val="FAFD00"/>
                </a:solidFill>
                <a:latin typeface="Arial" panose="020B0604020202020204" pitchFamily="34" charset="0"/>
                <a:ea typeface="ＭＳ Ｐゴシック" charset="0"/>
                <a:cs typeface="Arial" panose="020B0604020202020204" pitchFamily="34" charset="0"/>
              </a:rPr>
              <a:t>جتمعات</a:t>
            </a:r>
            <a:r>
              <a:rPr lang="ar-JO" sz="4800" dirty="0">
                <a:solidFill>
                  <a:srgbClr val="FAFD00"/>
                </a:solidFill>
                <a:latin typeface="Arial" panose="020B0604020202020204" pitchFamily="34" charset="0"/>
                <a:ea typeface="ＭＳ Ｐゴシック" charset="0"/>
                <a:cs typeface="Arial" panose="020B0604020202020204" pitchFamily="34" charset="0"/>
              </a:rPr>
              <a:t> الثلاثة هي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i="0"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مــراجــعــة</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خ</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1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charset="0"/>
                <a:ea typeface="ＭＳ Ｐゴシック" charset="0"/>
              </a:rPr>
              <a:t>7</a:t>
            </a:r>
            <a:r>
              <a:rPr kumimoji="0" lang="ar-LB" sz="11000" b="1" i="0" u="none" strike="noStrike" kern="1200" cap="none" spc="0" normalizeH="0" baseline="0" noProof="0" dirty="0">
                <a:ln w="22225">
                  <a:solidFill>
                    <a:srgbClr val="790015"/>
                  </a:solidFill>
                  <a:prstDash val="solid"/>
                </a:ln>
                <a:solidFill>
                  <a:srgbClr val="FFFFFF"/>
                </a:solidFill>
                <a:effectLst/>
                <a:uLnTx/>
                <a:uFillTx/>
                <a:latin typeface="Arial" charset="0"/>
                <a:ea typeface="ＭＳ Ｐゴシック"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ص</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ي</a:t>
            </a:r>
            <a:endParaRPr kumimoji="0" lang="en-US"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خ</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1000" b="0" i="0"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charset="0"/>
                <a:ea typeface="ＭＳ Ｐゴシック" charset="0"/>
              </a:rPr>
              <a:t>4</a:t>
            </a:r>
            <a:r>
              <a:rPr kumimoji="0" lang="ar-LB" sz="110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charset="0"/>
                <a:ea typeface="ＭＳ Ｐゴシック" charset="0"/>
              </a:rPr>
              <a:t> </a:t>
            </a:r>
            <a:r>
              <a:rPr kumimoji="0" lang="ar-LB" sz="11000" b="0" i="0"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charset="0"/>
                <a:ea typeface="ＭＳ Ｐゴシック" charset="0"/>
              </a:rPr>
              <a:t>3</a:t>
            </a:r>
            <a:r>
              <a:rPr kumimoji="0" lang="ar-LB" sz="11000" b="1" i="0" u="none" strike="noStrike" kern="1200" cap="none" spc="0" normalizeH="0" baseline="0" noProof="0" dirty="0">
                <a:ln w="22225">
                  <a:solidFill>
                    <a:srgbClr val="790015"/>
                  </a:solidFill>
                  <a:prstDash val="solid"/>
                </a:ln>
                <a:solidFill>
                  <a:srgbClr val="FFFFFF"/>
                </a:solidFill>
                <a:effectLst/>
                <a:uLnTx/>
                <a:uFillTx/>
                <a:latin typeface="Arial" charset="0"/>
                <a:ea typeface="ＭＳ Ｐゴシック"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ص</a:t>
            </a:r>
            <a:r>
              <a:rPr kumimoji="0" lang="ar-LB" sz="11000" b="1" i="0"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charset="0"/>
                <a:ea typeface="ＭＳ Ｐゴシック" charset="0"/>
              </a:rPr>
              <a:t> </a:t>
            </a:r>
            <a:r>
              <a:rPr kumimoji="0" lang="ar-LB"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rPr>
              <a:t>ي</a:t>
            </a:r>
            <a:endParaRPr kumimoji="0" lang="en-US" sz="11000" b="1" i="0" u="none" strike="noStrike" kern="1200" cap="none" spc="0" normalizeH="0" baseline="0" noProof="0" dirty="0">
              <a:ln w="22225">
                <a:solidFill>
                  <a:srgbClr val="790015"/>
                </a:solidFill>
                <a:prstDash val="solid"/>
              </a:ln>
              <a:solidFill>
                <a:srgbClr val="FFFF00"/>
              </a:solidFill>
              <a:effectLst/>
              <a:uLnTx/>
              <a:uFillTx/>
              <a:latin typeface="Arial" charset="0"/>
              <a:ea typeface="ＭＳ Ｐゴシック"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i="0"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i="0"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i="0"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i="0"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i="0"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i="0"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1" y="1671639"/>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6"/>
          <p:cNvGrpSpPr>
            <a:grpSpLocks/>
          </p:cNvGrpSpPr>
          <p:nvPr/>
        </p:nvGrpSpPr>
        <p:grpSpPr bwMode="auto">
          <a:xfrm>
            <a:off x="2995615" y="3079752"/>
            <a:ext cx="1666876" cy="3292475"/>
            <a:chOff x="1967" y="1948"/>
            <a:chExt cx="1050" cy="2074"/>
          </a:xfrm>
        </p:grpSpPr>
        <p:sp>
          <p:nvSpPr>
            <p:cNvPr id="198663" name="Text Box 7"/>
            <p:cNvSpPr txBox="1">
              <a:spLocks noChangeArrowheads="1"/>
            </p:cNvSpPr>
            <p:nvPr/>
          </p:nvSpPr>
          <p:spPr bwMode="auto">
            <a:xfrm>
              <a:off x="1967" y="1948"/>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sp>
        <p:nvSpPr>
          <p:cNvPr id="308229" name="Text Box 9"/>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08230" name="Text Box 10"/>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08231" name="Text Box 11"/>
          <p:cNvSpPr txBox="1">
            <a:spLocks noChangeArrowheads="1"/>
          </p:cNvSpPr>
          <p:nvPr/>
        </p:nvSpPr>
        <p:spPr bwMode="auto">
          <a:xfrm>
            <a:off x="8340227"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08232"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308233" name="Text Box 13"/>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grpSp>
        <p:nvGrpSpPr>
          <p:cNvPr id="3" name="Group 14"/>
          <p:cNvGrpSpPr>
            <a:grpSpLocks/>
          </p:cNvGrpSpPr>
          <p:nvPr/>
        </p:nvGrpSpPr>
        <p:grpSpPr bwMode="auto">
          <a:xfrm>
            <a:off x="636588" y="3113088"/>
            <a:ext cx="8020051" cy="3292476"/>
            <a:chOff x="700" y="283"/>
            <a:chExt cx="4860" cy="2074"/>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52" name="Group 16"/>
            <p:cNvGrpSpPr>
              <a:grpSpLocks/>
            </p:cNvGrpSpPr>
            <p:nvPr/>
          </p:nvGrpSpPr>
          <p:grpSpPr bwMode="auto">
            <a:xfrm>
              <a:off x="2154" y="283"/>
              <a:ext cx="1010" cy="2074"/>
              <a:chOff x="1985" y="1948"/>
              <a:chExt cx="1010" cy="2074"/>
            </a:xfrm>
          </p:grpSpPr>
          <p:sp>
            <p:nvSpPr>
              <p:cNvPr id="198673" name="Text Box 17"/>
              <p:cNvSpPr txBox="1">
                <a:spLocks noChangeArrowheads="1"/>
              </p:cNvSpPr>
              <p:nvPr/>
            </p:nvSpPr>
            <p:spPr bwMode="auto">
              <a:xfrm>
                <a:off x="1985" y="1948"/>
                <a:ext cx="101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5" name="Group 19"/>
          <p:cNvGrpSpPr>
            <a:grpSpLocks/>
          </p:cNvGrpSpPr>
          <p:nvPr/>
        </p:nvGrpSpPr>
        <p:grpSpPr bwMode="auto">
          <a:xfrm>
            <a:off x="665163" y="3081339"/>
            <a:ext cx="7867651" cy="3292476"/>
            <a:chOff x="700" y="283"/>
            <a:chExt cx="4860" cy="2074"/>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8" name="Group 21"/>
            <p:cNvGrpSpPr>
              <a:grpSpLocks/>
            </p:cNvGrpSpPr>
            <p:nvPr/>
          </p:nvGrpSpPr>
          <p:grpSpPr bwMode="auto">
            <a:xfrm>
              <a:off x="2146" y="283"/>
              <a:ext cx="1030" cy="2074"/>
              <a:chOff x="1977" y="1948"/>
              <a:chExt cx="1030" cy="2074"/>
            </a:xfrm>
          </p:grpSpPr>
          <p:sp>
            <p:nvSpPr>
              <p:cNvPr id="198678" name="Text Box 22"/>
              <p:cNvSpPr txBox="1">
                <a:spLocks noChangeArrowheads="1"/>
              </p:cNvSpPr>
              <p:nvPr/>
            </p:nvSpPr>
            <p:spPr bwMode="auto">
              <a:xfrm>
                <a:off x="1977" y="1948"/>
                <a:ext cx="103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7" name="Group 24"/>
          <p:cNvGrpSpPr>
            <a:grpSpLocks/>
          </p:cNvGrpSpPr>
          <p:nvPr/>
        </p:nvGrpSpPr>
        <p:grpSpPr bwMode="auto">
          <a:xfrm>
            <a:off x="642937" y="3121026"/>
            <a:ext cx="7943851" cy="3292474"/>
            <a:chOff x="700" y="283"/>
            <a:chExt cx="4860" cy="2074"/>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4" name="Group 26"/>
            <p:cNvGrpSpPr>
              <a:grpSpLocks/>
            </p:cNvGrpSpPr>
            <p:nvPr/>
          </p:nvGrpSpPr>
          <p:grpSpPr bwMode="auto">
            <a:xfrm>
              <a:off x="2151" y="283"/>
              <a:ext cx="1020" cy="2074"/>
              <a:chOff x="1982" y="1948"/>
              <a:chExt cx="1020" cy="2074"/>
            </a:xfrm>
          </p:grpSpPr>
          <p:sp>
            <p:nvSpPr>
              <p:cNvPr id="198683" name="Text Box 27"/>
              <p:cNvSpPr txBox="1">
                <a:spLocks noChangeArrowheads="1"/>
              </p:cNvSpPr>
              <p:nvPr/>
            </p:nvSpPr>
            <p:spPr bwMode="auto">
              <a:xfrm>
                <a:off x="1982" y="1948"/>
                <a:ext cx="102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9" name="Group 29"/>
          <p:cNvGrpSpPr>
            <a:grpSpLocks/>
          </p:cNvGrpSpPr>
          <p:nvPr/>
        </p:nvGrpSpPr>
        <p:grpSpPr bwMode="auto">
          <a:xfrm>
            <a:off x="550863" y="3224235"/>
            <a:ext cx="8096251" cy="3292476"/>
            <a:chOff x="700" y="283"/>
            <a:chExt cx="4860" cy="2074"/>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rPr>
                <a:t>C</a:t>
              </a:r>
              <a:r>
                <a:rPr lang="en-US" sz="18900" dirty="0">
                  <a:solidFill>
                    <a:srgbClr val="FFFFFF"/>
                  </a:solidFill>
                  <a:effectLst>
                    <a:outerShdw blurRad="38100" dist="38100" dir="2700000" algn="tl">
                      <a:srgbClr val="000000"/>
                    </a:outerShdw>
                  </a:effectLst>
                </a:rPr>
                <a:t>   </a:t>
              </a:r>
              <a:r>
                <a:rPr lang="en-US" sz="18900" dirty="0">
                  <a:solidFill>
                    <a:srgbClr val="114FFB"/>
                  </a:solidFill>
                  <a:effectLst>
                    <a:outerShdw blurRad="38100" dist="38100" dir="2700000" algn="tl">
                      <a:srgbClr val="000000"/>
                    </a:outerShdw>
                  </a:effectLst>
                </a:rPr>
                <a:t>S</a:t>
              </a:r>
              <a:r>
                <a:rPr lang="en-US" sz="18900" dirty="0">
                  <a:solidFill>
                    <a:srgbClr val="FFFFFF"/>
                  </a:solidFill>
                  <a:effectLst>
                    <a:outerShdw blurRad="38100" dist="38100" dir="2700000" algn="tl">
                      <a:srgbClr val="000000"/>
                    </a:outerShdw>
                  </a:effectLst>
                </a:rPr>
                <a:t> Y </a:t>
              </a:r>
            </a:p>
          </p:txBody>
        </p:sp>
        <p:grpSp>
          <p:nvGrpSpPr>
            <p:cNvPr id="308240" name="Group 31"/>
            <p:cNvGrpSpPr>
              <a:grpSpLocks/>
            </p:cNvGrpSpPr>
            <p:nvPr/>
          </p:nvGrpSpPr>
          <p:grpSpPr bwMode="auto">
            <a:xfrm>
              <a:off x="2162" y="283"/>
              <a:ext cx="1001" cy="2074"/>
              <a:chOff x="1993" y="1948"/>
              <a:chExt cx="1001" cy="2074"/>
            </a:xfrm>
          </p:grpSpPr>
          <p:sp>
            <p:nvSpPr>
              <p:cNvPr id="198688" name="Text Box 32"/>
              <p:cNvSpPr txBox="1">
                <a:spLocks noChangeArrowheads="1"/>
              </p:cNvSpPr>
              <p:nvPr/>
            </p:nvSpPr>
            <p:spPr bwMode="auto">
              <a:xfrm>
                <a:off x="1993" y="1948"/>
                <a:ext cx="1001"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sp>
        <p:nvSpPr>
          <p:cNvPr id="308238" name="Text Box 34"/>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11776</TotalTime>
  <Words>5226</Words>
  <Application>Microsoft Macintosh PowerPoint</Application>
  <PresentationFormat>On-screen Show (4:3)</PresentationFormat>
  <Paragraphs>1163</Paragraphs>
  <Slides>135</Slides>
  <Notes>114</Notes>
  <HiddenSlides>13</HiddenSlides>
  <MMClips>0</MMClips>
  <ScaleCrop>false</ScaleCrop>
  <HeadingPairs>
    <vt:vector size="6" baseType="variant">
      <vt:variant>
        <vt:lpstr>Fonts Used</vt:lpstr>
      </vt:variant>
      <vt:variant>
        <vt:i4>27</vt:i4>
      </vt:variant>
      <vt:variant>
        <vt:lpstr>Theme</vt:lpstr>
      </vt:variant>
      <vt:variant>
        <vt:i4>36</vt:i4>
      </vt:variant>
      <vt:variant>
        <vt:lpstr>Slide Titles</vt:lpstr>
      </vt:variant>
      <vt:variant>
        <vt:i4>135</vt:i4>
      </vt:variant>
    </vt:vector>
  </HeadingPairs>
  <TitlesOfParts>
    <vt:vector size="198" baseType="lpstr">
      <vt:lpstr>26</vt:lpstr>
      <vt:lpstr>B VAG Rounded Bold</vt:lpstr>
      <vt:lpstr>굴림</vt:lpstr>
      <vt:lpstr>굴림</vt:lpstr>
      <vt:lpstr>楷体</vt:lpstr>
      <vt:lpstr>Kosher-Normal</vt:lpstr>
      <vt:lpstr>Limon F1</vt:lpstr>
      <vt:lpstr>Limon S1</vt:lpstr>
      <vt:lpstr>ＭＳ Ｐゴシック</vt:lpstr>
      <vt:lpstr>ＭＳ Ｐゴシック</vt:lpstr>
      <vt:lpstr>SimSun</vt:lpstr>
      <vt:lpstr>Times</vt:lpstr>
      <vt:lpstr>Arial</vt:lpstr>
      <vt:lpstr>Calibri</vt:lpstr>
      <vt:lpstr>Comic Sans MS</vt:lpstr>
      <vt:lpstr>Helvetica</vt:lpstr>
      <vt:lpstr>Impact</vt:lpstr>
      <vt:lpstr>Kantipur Regular</vt:lpstr>
      <vt:lpstr>KeralaLite</vt:lpstr>
      <vt:lpstr>Lucida Grande</vt:lpstr>
      <vt:lpstr>Lucida Handwriting</vt:lpstr>
      <vt:lpstr>Monotype Sorts</vt:lpstr>
      <vt:lpstr>Tharmini Plain</vt:lpstr>
      <vt:lpstr>Times New Roman</vt:lpstr>
      <vt:lpstr>Traditional Arabic</vt:lpstr>
      <vt:lpstr>Wingdings</vt:lpstr>
      <vt:lpstr>WwinBurmese</vt:lpstr>
      <vt:lpstr>Cascade</vt:lpstr>
      <vt:lpstr>Blank Presentation</vt:lpstr>
      <vt:lpstr>1_Default Design</vt:lpstr>
      <vt:lpstr>Blue Diagonal</vt:lpstr>
      <vt:lpstr>1_Blank Presentation</vt:lpstr>
      <vt:lpstr>7.5.02-MAP-SBC 10_03</vt:lpstr>
      <vt:lpstr>untitled 1</vt:lpstr>
      <vt:lpstr>2_untitled 1</vt:lpstr>
      <vt:lpstr>2_Default Design</vt:lpstr>
      <vt:lpstr>6_Default Design</vt:lpstr>
      <vt:lpstr>2_Blank Presentation</vt:lpstr>
      <vt:lpstr>7_Default Design</vt:lpstr>
      <vt:lpstr>預設簡報設計</vt:lpstr>
      <vt:lpstr>1_Blue Diagonal</vt:lpstr>
      <vt:lpstr>Default Design</vt:lpstr>
      <vt:lpstr>4_Blank Presentation</vt:lpstr>
      <vt:lpstr>2_Blue Diagonal</vt:lpstr>
      <vt:lpstr>5_Blank Presentation</vt:lpstr>
      <vt:lpstr>1_Cascade</vt:lpstr>
      <vt:lpstr>7_Blank Presentation</vt:lpstr>
      <vt:lpstr>11_Blank Presentation</vt:lpstr>
      <vt:lpstr>1_Orbit</vt:lpstr>
      <vt:lpstr>10_Default Design</vt:lpstr>
      <vt:lpstr>8_Default Design</vt:lpstr>
      <vt:lpstr>3_Blue Diagonal</vt:lpstr>
      <vt:lpstr>White on Black Background</vt:lpstr>
      <vt:lpstr>Beam</vt:lpstr>
      <vt:lpstr>8_Blank Presentation</vt:lpstr>
      <vt:lpstr>5_Default Design</vt:lpstr>
      <vt:lpstr>3_Default Design</vt:lpstr>
      <vt:lpstr>3_Blank Presentation</vt:lpstr>
      <vt:lpstr>50_Blank Presentation</vt:lpstr>
      <vt:lpstr>5_Beam</vt:lpstr>
      <vt:lpstr>Orbit</vt:lpstr>
      <vt:lpstr>3_untitled 1</vt:lpstr>
      <vt:lpstr>Clipboard</vt:lpstr>
      <vt:lpstr>مسح  العهد القديم</vt:lpstr>
      <vt:lpstr>عرف عن نفسك</vt:lpstr>
      <vt:lpstr>Our People</vt:lpstr>
      <vt:lpstr>WOW Women’s Ministry</vt:lpstr>
      <vt:lpstr>مدرسة المجتمع الدولية (تأسست عام 1993)</vt:lpstr>
      <vt:lpstr>لدى مدرسة المجتمع الدولية 400 طالباً</vt:lpstr>
      <vt:lpstr>أولادنا الثلاثة</vt:lpstr>
      <vt:lpstr>The Griffiths  28 Nov 2019</vt:lpstr>
      <vt:lpstr>كيرت (63) و كارا يمتلكون شركة أعمال استشارية قرب مدينة سياتل</vt:lpstr>
      <vt:lpstr>حفيدنا ذو ثمانية أشهر كادون</vt:lpstr>
      <vt:lpstr>ستيفن, كيتي و جيسي في جيج هاربور</vt:lpstr>
      <vt:lpstr>حفيدنا ذو أربع سنوات جيسي</vt:lpstr>
      <vt:lpstr>حفيدتنا نورا البالغة من العمر عامين</vt:lpstr>
      <vt:lpstr>ستيفن (34) هو طيار في الشركة المتحدة يتنقل إلى سياتل من إس إف أو </vt:lpstr>
      <vt:lpstr>جون (30) فنان تشكيلي في ريدلاندز, كاليفورنيا</vt:lpstr>
      <vt:lpstr>مؤسستنا الإرسالية</vt:lpstr>
      <vt:lpstr>Our People</vt:lpstr>
      <vt:lpstr>شعب الطرق المتقاطعة• حزيران 2021</vt:lpstr>
      <vt:lpstr>Our People</vt:lpstr>
      <vt:lpstr>www.cicfamily.com</vt:lpstr>
      <vt:lpstr>www.cicfamily.com</vt:lpstr>
      <vt:lpstr>Our People</vt:lpstr>
      <vt:lpstr>أشرفت على طلاب الدكتوراة في الخدمة في كلية سنغافورة للكتاب المقدس</vt:lpstr>
      <vt:lpstr>Leading Change &amp; Conflict Resolution  (Dr. Alan McMahan Oct 2016)</vt:lpstr>
      <vt:lpstr>بماذا يختص هذا المساق ؟</vt:lpstr>
      <vt:lpstr>بماذا يختص هذا المساق ؟</vt:lpstr>
      <vt:lpstr>  كيف ينظر معظم الناس للكتاب المقدس</vt:lpstr>
      <vt:lpstr>كيف ننظر نحن للكتاب المقدس</vt:lpstr>
      <vt:lpstr>خط مسار التاريخ</vt:lpstr>
      <vt:lpstr>ملاحظات المساق</vt:lpstr>
      <vt:lpstr>تصنيف علامات المساق</vt:lpstr>
      <vt:lpstr>توزيع العلامات</vt:lpstr>
      <vt:lpstr>القراءات</vt:lpstr>
      <vt:lpstr>متطلبات المساق</vt:lpstr>
      <vt:lpstr>نصوصنا</vt:lpstr>
      <vt:lpstr>النص الرئيسي للطلاب</vt:lpstr>
      <vt:lpstr>توزيع العلامات</vt:lpstr>
      <vt:lpstr>تقدير طالب التخرج</vt:lpstr>
      <vt:lpstr>نموذج تقييم العرض التقديمي </vt:lpstr>
      <vt:lpstr>نموذج تقييم العرض التقديمي</vt:lpstr>
      <vt:lpstr>نموذج تقييم العرض التقديمي</vt:lpstr>
      <vt:lpstr>تقدير طالب التخرج</vt:lpstr>
      <vt:lpstr>فوائد الإنترنت</vt:lpstr>
      <vt:lpstr>مواقعنا الأربعة</vt:lpstr>
      <vt:lpstr>يرافق الإمتحان النهائي كتاب مغلق</vt:lpstr>
      <vt:lpstr>كيفية الدخول إلى برنامج مودل ...</vt:lpstr>
      <vt:lpstr>كيفية الإنضمام إلى  IBS…</vt:lpstr>
      <vt:lpstr>Our Education System</vt:lpstr>
      <vt:lpstr>اقتراح</vt:lpstr>
      <vt:lpstr>3 أبناء, 3 أنظمة للتعلم</vt:lpstr>
      <vt:lpstr>OTS Project Sign Up List</vt:lpstr>
      <vt:lpstr>اقتراح آخر</vt:lpstr>
      <vt:lpstr>كيف تتعلم ؟</vt:lpstr>
      <vt:lpstr>كيف تعلم ؟</vt:lpstr>
      <vt:lpstr>مشكلة</vt:lpstr>
      <vt:lpstr>حل</vt:lpstr>
      <vt:lpstr>نظام ملف الواجبات</vt:lpstr>
      <vt:lpstr>Dr John Fryman</vt:lpstr>
      <vt:lpstr>PowerPoint Presentation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كلية الكتاب المقدس سنغافورة</vt:lpstr>
      <vt:lpstr>المساقات التي قمتُ بتدريسها منذ عام 1991م</vt:lpstr>
      <vt:lpstr>في البدء</vt:lpstr>
      <vt:lpstr>“pada mulanya”</vt:lpstr>
      <vt:lpstr>“起初”</vt:lpstr>
      <vt:lpstr>أيام الخلق</vt:lpstr>
      <vt:lpstr>Days of Creation in Bahasa Indonesian</vt:lpstr>
      <vt:lpstr>六天的创造</vt:lpstr>
      <vt:lpstr>وعظ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Arabic العربية </vt:lpstr>
      <vt:lpstr>Black</vt:lpstr>
      <vt:lpstr>Black</vt:lpstr>
      <vt:lpstr>Black</vt:lpstr>
      <vt:lpstr>Black</vt:lpstr>
      <vt:lpstr>Black</vt:lpstr>
      <vt:lpstr>مسح العهد القديم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230</cp:revision>
  <dcterms:created xsi:type="dcterms:W3CDTF">2009-07-22T23:14:06Z</dcterms:created>
  <dcterms:modified xsi:type="dcterms:W3CDTF">2024-01-26T08:51:53Z</dcterms:modified>
</cp:coreProperties>
</file>